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829" r:id="rId1"/>
  </p:sldMasterIdLst>
  <p:notesMasterIdLst>
    <p:notesMasterId r:id="rId26"/>
  </p:notesMasterIdLst>
  <p:sldIdLst>
    <p:sldId id="256" r:id="rId2"/>
    <p:sldId id="280" r:id="rId3"/>
    <p:sldId id="282" r:id="rId4"/>
    <p:sldId id="281" r:id="rId5"/>
    <p:sldId id="283" r:id="rId6"/>
    <p:sldId id="277" r:id="rId7"/>
    <p:sldId id="257" r:id="rId8"/>
    <p:sldId id="258" r:id="rId9"/>
    <p:sldId id="259" r:id="rId10"/>
    <p:sldId id="279" r:id="rId11"/>
    <p:sldId id="278" r:id="rId12"/>
    <p:sldId id="273" r:id="rId13"/>
    <p:sldId id="272" r:id="rId14"/>
    <p:sldId id="261" r:id="rId15"/>
    <p:sldId id="263" r:id="rId16"/>
    <p:sldId id="274" r:id="rId17"/>
    <p:sldId id="264" r:id="rId18"/>
    <p:sldId id="265" r:id="rId19"/>
    <p:sldId id="266" r:id="rId20"/>
    <p:sldId id="267" r:id="rId21"/>
    <p:sldId id="268" r:id="rId22"/>
    <p:sldId id="269" r:id="rId23"/>
    <p:sldId id="275" r:id="rId24"/>
    <p:sldId id="270" r:id="rId25"/>
  </p:sldIdLst>
  <p:sldSz cx="9144000" cy="5143500" type="screen16x9"/>
  <p:notesSz cx="6858000" cy="9144000"/>
  <p:embeddedFontLst>
    <p:embeddedFont>
      <p:font typeface="Arial Narrow" panose="020B0606020202030204" pitchFamily="34" charset="0"/>
      <p:regular r:id="rId27"/>
      <p:bold r:id="rId28"/>
      <p:italic r:id="rId29"/>
      <p:boldItalic r:id="rId30"/>
    </p:embeddedFont>
    <p:embeddedFont>
      <p:font typeface="Calibri" panose="020F0502020204030204" pitchFamily="34" charset="0"/>
      <p:regular r:id="rId31"/>
      <p:bold r:id="rId32"/>
      <p:italic r:id="rId33"/>
      <p:boldItalic r:id="rId34"/>
    </p:embeddedFont>
    <p:embeddedFont>
      <p:font typeface="Century Gothic" panose="020B0502020202020204" pitchFamily="34" charset="0"/>
      <p:regular r:id="rId35"/>
      <p:bold r:id="rId36"/>
      <p:italic r:id="rId37"/>
      <p:boldItalic r:id="rId38"/>
    </p:embeddedFont>
    <p:embeddedFont>
      <p:font typeface="Gill Sans MT" panose="020B0502020104020203" pitchFamily="34" charset="0"/>
      <p:regular r:id="rId39"/>
      <p:bold r:id="rId40"/>
      <p:italic r:id="rId41"/>
      <p:boldItalic r:id="rId42"/>
    </p:embeddedFont>
    <p:embeddedFont>
      <p:font typeface="Indie Flower" panose="020B0604020202020204" charset="0"/>
      <p:regular r:id="rId43"/>
    </p:embeddedFont>
  </p:embeddedFontLst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B4F3F8B0-FE3A-4BED-9521-D51FDF7AE4CE}">
  <a:tblStyle styleId="{B4F3F8B0-FE3A-4BED-9521-D51FDF7AE4CE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left>
          <a:right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right>
          <a:top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top>
          <a:bottom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bottom>
          <a:insideH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H>
          <a:insideV>
            <a:ln w="9525" cap="flat" cmpd="sng">
              <a:solidFill>
                <a:srgbClr val="9E9E9E"/>
              </a:solidFill>
              <a:prstDash val="solid"/>
              <a:round/>
              <a:headEnd type="none" w="sm" len="sm"/>
              <a:tailEnd type="none" w="sm" len="sm"/>
            </a:ln>
          </a:insideV>
        </a:tcBdr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28" d="100"/>
          <a:sy n="128" d="100"/>
        </p:scale>
        <p:origin x="72" y="75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font" Target="fonts/font13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42" Type="http://schemas.openxmlformats.org/officeDocument/2006/relationships/font" Target="fonts/font16.fntdata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font" Target="fonts/font12.fntdata"/><Relationship Id="rId46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41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font" Target="fonts/font11.fntdata"/><Relationship Id="rId40" Type="http://schemas.openxmlformats.org/officeDocument/2006/relationships/font" Target="fonts/font14.fntdata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font" Target="fonts/font10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Relationship Id="rId43" Type="http://schemas.openxmlformats.org/officeDocument/2006/relationships/font" Target="fonts/font17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381300" y="685800"/>
            <a:ext cx="609607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7" name="Google Shape;57;p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" name="Google Shape;63;g40d0f7f2cc_0_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64" name="Google Shape;64;g40d0f7f2cc_0_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g40d0f7f2cc_0_10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3" name="Google Shape;83;g40d0f7f2cc_0_10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g40d0f7f2cc_0_1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" name="Google Shape;90;g40d0f7f2cc_0_1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g40d0f7f2cc_0_8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0" name="Google Shape;110;g40d0f7f2cc_0_8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g475a502079_0_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3" name="Google Shape;123;g475a502079_0_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g40d0f7f3c2_0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0" name="Google Shape;130;g40d0f7f3c2_0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g475a502079_2_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9" name="Google Shape;169;g475a502079_2_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g40d0f7f3c2_0_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8" name="Google Shape;198;g40d0f7f3c2_0_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g40d0f7f2cc_0_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g40d0f7f2cc_0_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0" name="Google Shape;210;g40d0f7f3c2_0_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1" name="Google Shape;211;g40d0f7f3c2_0_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g40d0f7f3c2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7" name="Google Shape;217;g40d0f7f3c2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g40d0f7f3c2_0_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3" name="Google Shape;223;g40d0f7f3c2_0_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813335" y="601724"/>
            <a:ext cx="6477805" cy="1906073"/>
          </a:xfrm>
        </p:spPr>
        <p:txBody>
          <a:bodyPr bIns="0" anchor="b">
            <a:normAutofit/>
          </a:bodyPr>
          <a:lstStyle>
            <a:lvl1pPr algn="l">
              <a:defRPr sz="495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13335" y="2648403"/>
            <a:ext cx="6477804" cy="733216"/>
          </a:xfrm>
        </p:spPr>
        <p:txBody>
          <a:bodyPr tIns="91440" bIns="91440">
            <a:normAutofit/>
          </a:bodyPr>
          <a:lstStyle>
            <a:lvl1pPr marL="0" indent="0" algn="l">
              <a:buNone/>
              <a:defRPr sz="1350" b="0" cap="all" baseline="0">
                <a:solidFill>
                  <a:schemeClr val="tx1"/>
                </a:solidFill>
              </a:defRPr>
            </a:lvl1pPr>
            <a:lvl2pPr marL="342900" indent="0" algn="ctr">
              <a:buNone/>
              <a:defRPr sz="135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812376" y="246981"/>
            <a:ext cx="3730436" cy="231901"/>
          </a:xfr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8249" y="599230"/>
            <a:ext cx="608264" cy="377684"/>
          </a:xfrm>
        </p:spPr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813335" y="2646407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44161009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33" name="Straight Connector 32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80532949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0679" y="1317097"/>
            <a:ext cx="6482366" cy="1415963"/>
          </a:xfrm>
        </p:spPr>
        <p:txBody>
          <a:bodyPr anchor="b">
            <a:normAutofit/>
          </a:bodyPr>
          <a:lstStyle>
            <a:lvl1pPr algn="l">
              <a:defRPr sz="27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0679" y="2854647"/>
            <a:ext cx="6472835" cy="759697"/>
          </a:xfrm>
        </p:spPr>
        <p:txBody>
          <a:bodyPr tIns="91440">
            <a:normAutofit/>
          </a:bodyPr>
          <a:lstStyle>
            <a:lvl1pPr marL="0" indent="0" algn="l">
              <a:buNone/>
              <a:defRPr sz="1350">
                <a:solidFill>
                  <a:schemeClr val="tx1"/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1090679" y="2853739"/>
            <a:ext cx="6472835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93117153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6913" y="603667"/>
            <a:ext cx="7204226" cy="79447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85498" y="1508159"/>
            <a:ext cx="3483864" cy="2586446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810328" y="1513007"/>
            <a:ext cx="3483864" cy="2581140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35" name="Straight Connector 3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01039569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5394" y="603123"/>
            <a:ext cx="7205746" cy="79223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5393" y="1514662"/>
            <a:ext cx="3483864" cy="601457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85393" y="2118202"/>
            <a:ext cx="3483864" cy="1983343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9272" y="1517253"/>
            <a:ext cx="3483864" cy="601678"/>
          </a:xfrm>
        </p:spPr>
        <p:txBody>
          <a:bodyPr anchor="b">
            <a:normAutofit/>
          </a:bodyPr>
          <a:lstStyle>
            <a:lvl1pPr marL="0" indent="0">
              <a:lnSpc>
                <a:spcPct val="100000"/>
              </a:lnSpc>
              <a:buNone/>
              <a:defRPr sz="1650" b="0" cap="all" baseline="0">
                <a:solidFill>
                  <a:schemeClr val="accent1"/>
                </a:solidFill>
              </a:defRPr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09272" y="2116119"/>
            <a:ext cx="3483864" cy="19780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29" name="Straight Connector 28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95843898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25" name="Straight Connector 24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43639053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86700965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3504" y="599230"/>
            <a:ext cx="2454824" cy="1685338"/>
          </a:xfrm>
        </p:spPr>
        <p:txBody>
          <a:bodyPr anchor="b">
            <a:normAutofit/>
          </a:bodyPr>
          <a:lstStyle>
            <a:lvl1pPr algn="l">
              <a:defRPr sz="18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782785" y="599230"/>
            <a:ext cx="4509353" cy="3494120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3504" y="2404119"/>
            <a:ext cx="2456260" cy="1686136"/>
          </a:xfrm>
        </p:spPr>
        <p:txBody>
          <a:bodyPr/>
          <a:lstStyle>
            <a:lvl1pPr marL="0" indent="0" algn="l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17" name="Straight Connector 16"/>
          <p:cNvCxnSpPr/>
          <p:nvPr/>
        </p:nvCxnSpPr>
        <p:spPr>
          <a:xfrm>
            <a:off x="1086210" y="2404118"/>
            <a:ext cx="245211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40827835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/>
          <p:cNvGrpSpPr/>
          <p:nvPr/>
        </p:nvGrpSpPr>
        <p:grpSpPr>
          <a:xfrm>
            <a:off x="5608041" y="361628"/>
            <a:ext cx="3055900" cy="3861826"/>
            <a:chOff x="7477387" y="482170"/>
            <a:chExt cx="4074533" cy="5149101"/>
          </a:xfrm>
        </p:grpSpPr>
        <p:sp>
          <p:nvSpPr>
            <p:cNvPr id="18" name="Rectangle 17"/>
            <p:cNvSpPr/>
            <p:nvPr/>
          </p:nvSpPr>
          <p:spPr bwMode="black">
            <a:xfrm>
              <a:off x="7477387" y="482170"/>
              <a:ext cx="4074533" cy="5149101"/>
            </a:xfrm>
            <a:prstGeom prst="rect">
              <a:avLst/>
            </a:prstGeom>
            <a:gradFill>
              <a:gsLst>
                <a:gs pos="0">
                  <a:srgbClr val="000001"/>
                </a:gs>
                <a:gs pos="100000">
                  <a:srgbClr val="191919"/>
                </a:gs>
              </a:gsLst>
            </a:gradFill>
            <a:ln w="76200" cmpd="sng">
              <a:noFill/>
              <a:miter lim="800000"/>
            </a:ln>
            <a:effectLst>
              <a:outerShdw blurRad="127000" dist="228600" dir="4740000" sx="98000" sy="98000" algn="tl" rotWithShape="0">
                <a:srgbClr val="000000">
                  <a:alpha val="34000"/>
                </a:srgbClr>
              </a:outerShdw>
            </a:effectLst>
            <a:scene3d>
              <a:camera prst="orthographicFront"/>
              <a:lightRig rig="threePt" dir="t"/>
            </a:scene3d>
            <a:sp3d>
              <a:bevelT w="152400" h="50800" prst="softRound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9" name="Rectangle 18"/>
            <p:cNvSpPr/>
            <p:nvPr/>
          </p:nvSpPr>
          <p:spPr bwMode="blackWhite">
            <a:xfrm>
              <a:off x="7790446" y="812506"/>
              <a:ext cx="3450289" cy="4466452"/>
            </a:xfrm>
            <a:prstGeom prst="rect">
              <a:avLst/>
            </a:prstGeom>
            <a:gradFill>
              <a:gsLst>
                <a:gs pos="0">
                  <a:srgbClr val="DADADA"/>
                </a:gs>
                <a:gs pos="100000">
                  <a:srgbClr val="FFFFFE"/>
                </a:gs>
              </a:gsLst>
              <a:lin ang="16200000" scaled="0"/>
            </a:gradFill>
            <a:ln w="50800" cmpd="sng">
              <a:solidFill>
                <a:srgbClr val="191919"/>
              </a:solidFill>
              <a:miter lim="800000"/>
            </a:ln>
            <a:effectLst>
              <a:innerShdw blurRad="63500" dist="88900" dir="14100000">
                <a:srgbClr val="000000">
                  <a:alpha val="30000"/>
                </a:srgbClr>
              </a:innerShdw>
            </a:effectLst>
            <a:scene3d>
              <a:camera prst="orthographicFront"/>
              <a:lightRig rig="threePt" dir="t"/>
            </a:scene3d>
            <a:sp3d>
              <a:bevelT prst="relaxedInset"/>
            </a:sp3d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8405" y="847135"/>
            <a:ext cx="4149246" cy="1372938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093292" y="841907"/>
            <a:ext cx="2093378" cy="2899745"/>
          </a:xfrm>
          <a:solidFill>
            <a:schemeClr val="bg1">
              <a:lumMod val="85000"/>
            </a:schemeClr>
          </a:solidFill>
          <a:ln w="9525" cap="sq">
            <a:noFill/>
            <a:miter lim="800000"/>
          </a:ln>
          <a:effectLst/>
        </p:spPr>
        <p:txBody>
          <a:bodyPr anchor="t"/>
          <a:lstStyle>
            <a:lvl1pPr marL="0" indent="0" algn="ctr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87747" y="2359494"/>
            <a:ext cx="4143303" cy="1502807"/>
          </a:xfrm>
        </p:spPr>
        <p:txBody>
          <a:bodyPr>
            <a:normAutofit/>
          </a:bodyPr>
          <a:lstStyle>
            <a:lvl1pPr marL="0" indent="0" algn="l">
              <a:buNone/>
              <a:defRPr sz="135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085537" y="4102393"/>
            <a:ext cx="4145513" cy="240092"/>
          </a:xfrm>
        </p:spPr>
        <p:txBody>
          <a:bodyPr/>
          <a:lstStyle>
            <a:lvl1pPr algn="l">
              <a:defRPr/>
            </a:lvl1pPr>
          </a:lstStyle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1085537" y="238981"/>
            <a:ext cx="4155753" cy="240698"/>
          </a:xfrm>
        </p:spPr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31" name="Straight Connector 30"/>
          <p:cNvCxnSpPr/>
          <p:nvPr/>
        </p:nvCxnSpPr>
        <p:spPr>
          <a:xfrm>
            <a:off x="1085537" y="2357704"/>
            <a:ext cx="4145513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10342365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26" name="Straight Connector 25"/>
          <p:cNvCxnSpPr/>
          <p:nvPr/>
        </p:nvCxnSpPr>
        <p:spPr>
          <a:xfrm>
            <a:off x="1090422" y="1385316"/>
            <a:ext cx="7205642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7442586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079333" y="599230"/>
            <a:ext cx="1211807" cy="3494917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083504" y="599230"/>
            <a:ext cx="5871623" cy="3494917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15" name="Straight Connector 14"/>
          <p:cNvCxnSpPr/>
          <p:nvPr/>
        </p:nvCxnSpPr>
        <p:spPr>
          <a:xfrm>
            <a:off x="7079333" y="599230"/>
            <a:ext cx="0" cy="3494917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3562380"/>
      </p:ext>
    </p:extLst>
  </p:cSld>
  <p:clrMapOvr>
    <a:masterClrMapping/>
  </p:clrMapOvr>
  <p:hf sldNum="0" hdr="0" ft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type="tx">
  <p:cSld name="Title and body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4"/>
          <p:cNvSpPr txBox="1">
            <a:spLocks noGrp="1"/>
          </p:cNvSpPr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4"/>
          <p:cNvSpPr txBox="1">
            <a:spLocks noGrp="1"/>
          </p:cNvSpPr>
          <p:nvPr>
            <p:ph type="body" idx="1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342900" rtl="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marL="914400" lvl="1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2pPr>
            <a:lvl3pPr marL="1371600" lvl="2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3pPr>
            <a:lvl4pPr marL="1828800" lvl="3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4pPr>
            <a:lvl5pPr marL="2286000" lvl="4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5pPr>
            <a:lvl6pPr marL="2743200" lvl="5" indent="-317500" rtl="0">
              <a:spcBef>
                <a:spcPts val="1600"/>
              </a:spcBef>
              <a:spcAft>
                <a:spcPts val="0"/>
              </a:spcAft>
              <a:buSzPts val="1400"/>
              <a:buChar char="■"/>
              <a:defRPr/>
            </a:lvl6pPr>
            <a:lvl7pPr marL="3200400" lvl="6" indent="-317500" rtl="0">
              <a:spcBef>
                <a:spcPts val="1600"/>
              </a:spcBef>
              <a:spcAft>
                <a:spcPts val="0"/>
              </a:spcAft>
              <a:buSzPts val="1400"/>
              <a:buChar char="●"/>
              <a:defRPr/>
            </a:lvl7pPr>
            <a:lvl8pPr marL="3657600" lvl="7" indent="-317500" rtl="0">
              <a:spcBef>
                <a:spcPts val="1600"/>
              </a:spcBef>
              <a:spcAft>
                <a:spcPts val="0"/>
              </a:spcAft>
              <a:buSzPts val="1400"/>
              <a:buChar char="○"/>
              <a:defRPr/>
            </a:lvl8pPr>
            <a:lvl9pPr marL="4114800" lvl="8" indent="-317500" rtl="0">
              <a:spcBef>
                <a:spcPts val="1600"/>
              </a:spcBef>
              <a:spcAft>
                <a:spcPts val="1600"/>
              </a:spcAft>
              <a:buSzPts val="1400"/>
              <a:buChar char="■"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sldNum" idx="12"/>
          </p:nvPr>
        </p:nvSpPr>
        <p:spPr>
          <a:xfrm>
            <a:off x="8490250" y="4681009"/>
            <a:ext cx="548700" cy="3936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ca"/>
              <a:t>‹Nº›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368980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1514607"/>
            <a:ext cx="9144000" cy="3079456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1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4594860"/>
            <a:ext cx="9144000" cy="557213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88685" y="603390"/>
            <a:ext cx="7202456" cy="78692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88685" y="1511799"/>
            <a:ext cx="7202456" cy="258796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665604" y="247778"/>
            <a:ext cx="2625536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C938D97-03D6-43FF-BF0F-5C22EBFC9597}" type="datetimeFigureOut">
              <a:rPr lang="es-ES" smtClean="0"/>
              <a:t>09/09/2019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88684" y="246981"/>
            <a:ext cx="4454127" cy="23190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7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0046" y="599230"/>
            <a:ext cx="608264" cy="377684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2100">
                <a:solidFill>
                  <a:schemeClr val="accent1"/>
                </a:solidFill>
              </a:defRPr>
            </a:lvl1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s-ES" smtClean="0"/>
              <a:t>‹Nº›</a:t>
            </a:fld>
            <a:endParaRPr lang="es-ES"/>
          </a:p>
        </p:txBody>
      </p:sp>
      <p:cxnSp>
        <p:nvCxnSpPr>
          <p:cNvPr id="10" name="Straight Connector 9"/>
          <p:cNvCxnSpPr/>
          <p:nvPr/>
        </p:nvCxnSpPr>
        <p:spPr>
          <a:xfrm>
            <a:off x="0" y="4596310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21618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0" r:id="rId1"/>
    <p:sldLayoutId id="2147483831" r:id="rId2"/>
    <p:sldLayoutId id="2147483832" r:id="rId3"/>
    <p:sldLayoutId id="2147483833" r:id="rId4"/>
    <p:sldLayoutId id="2147483834" r:id="rId5"/>
    <p:sldLayoutId id="2147483835" r:id="rId6"/>
    <p:sldLayoutId id="2147483836" r:id="rId7"/>
    <p:sldLayoutId id="2147483837" r:id="rId8"/>
    <p:sldLayoutId id="2147483838" r:id="rId9"/>
    <p:sldLayoutId id="2147483839" r:id="rId10"/>
    <p:sldLayoutId id="2147483840" r:id="rId11"/>
    <p:sldLayoutId id="2147483841" r:id="rId12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2400" b="0" i="0" kern="1200" cap="all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120000"/>
        </a:lnSpc>
        <a:spcBef>
          <a:spcPts val="750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5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3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1050" kern="1200" cap="none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120000"/>
        </a:lnSpc>
        <a:spcBef>
          <a:spcPts val="375"/>
        </a:spcBef>
        <a:buClr>
          <a:schemeClr val="accent1"/>
        </a:buClr>
        <a:buSzPct val="100000"/>
        <a:buFont typeface="Arial" panose="020B0604020202020204" pitchFamily="34" charset="0"/>
        <a:buChar char="•"/>
        <a:defRPr sz="9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6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18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1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25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Google Shape;59;p13"/>
          <p:cNvSpPr txBox="1">
            <a:spLocks noGrp="1"/>
          </p:cNvSpPr>
          <p:nvPr>
            <p:ph type="ctrTitle"/>
          </p:nvPr>
        </p:nvSpPr>
        <p:spPr>
          <a:xfrm>
            <a:off x="1713695" y="952471"/>
            <a:ext cx="6477805" cy="1906073"/>
          </a:xfrm>
          <a:prstGeom prst="rect">
            <a:avLst/>
          </a:prstGeom>
        </p:spPr>
        <p:txBody>
          <a:bodyPr spcFirstLastPara="1" wrap="square" lIns="91425" tIns="91425" rIns="91425" bIns="91425" anchor="b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7200" dirty="0">
                <a:latin typeface="Indie Flower"/>
                <a:ea typeface="Indie Flower"/>
                <a:cs typeface="Indie Flower"/>
                <a:sym typeface="Indie Flower"/>
              </a:rPr>
              <a:t>¡Bienvenidas  bienvenidos!</a:t>
            </a:r>
            <a:endParaRPr sz="72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60" name="Google Shape;60;p13"/>
          <p:cNvSpPr txBox="1">
            <a:spLocks noGrp="1"/>
          </p:cNvSpPr>
          <p:nvPr>
            <p:ph type="subTitle" idx="1"/>
          </p:nvPr>
        </p:nvSpPr>
        <p:spPr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>
                <a:latin typeface="Indie Flower"/>
                <a:ea typeface="Indie Flower"/>
                <a:cs typeface="Indie Flower"/>
                <a:sym typeface="Indie Flower"/>
              </a:rPr>
              <a:t>Curso 2019-2020</a:t>
            </a:r>
            <a:endParaRPr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61" name="Google Shape;61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291139" y="1"/>
            <a:ext cx="848086" cy="7987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4" name="Rectangle 13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 descr="Imagen que contiene persona, pared, interior, suelo&#10;&#10;Descripción generada automáticamente">
            <a:extLst>
              <a:ext uri="{FF2B5EF4-FFF2-40B4-BE49-F238E27FC236}">
                <a16:creationId xmlns:a16="http://schemas.microsoft.com/office/drawing/2014/main" id="{D0DD6FED-6D32-45A9-8359-27C7C142D7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3"/>
          <a:stretch/>
        </p:blipFill>
        <p:spPr>
          <a:xfrm>
            <a:off x="4216674" y="10"/>
            <a:ext cx="4927327" cy="2813040"/>
          </a:xfrm>
          <a:custGeom>
            <a:avLst/>
            <a:gdLst>
              <a:gd name="connsiteX0" fmla="*/ 1738471 w 6569769"/>
              <a:gd name="connsiteY0" fmla="*/ 0 h 3750734"/>
              <a:gd name="connsiteX1" fmla="*/ 6569769 w 6569769"/>
              <a:gd name="connsiteY1" fmla="*/ 0 h 3750734"/>
              <a:gd name="connsiteX2" fmla="*/ 6569769 w 6569769"/>
              <a:gd name="connsiteY2" fmla="*/ 3750734 h 3750734"/>
              <a:gd name="connsiteX3" fmla="*/ 0 w 6569769"/>
              <a:gd name="connsiteY3" fmla="*/ 3750734 h 375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Imagen 4" descr="Imagen que contiene pared, interior, suelo, persona&#10;&#10;Descripción generada automáticamente">
            <a:extLst>
              <a:ext uri="{FF2B5EF4-FFF2-40B4-BE49-F238E27FC236}">
                <a16:creationId xmlns:a16="http://schemas.microsoft.com/office/drawing/2014/main" id="{9D1BC30B-A95B-486B-A443-A078B6B4A8A4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36508" y="2915920"/>
            <a:ext cx="6007493" cy="2227580"/>
          </a:xfrm>
          <a:custGeom>
            <a:avLst/>
            <a:gdLst>
              <a:gd name="connsiteX0" fmla="*/ 1376648 w 8009991"/>
              <a:gd name="connsiteY0" fmla="*/ 0 h 2970106"/>
              <a:gd name="connsiteX1" fmla="*/ 8009991 w 8009991"/>
              <a:gd name="connsiteY1" fmla="*/ 0 h 2970106"/>
              <a:gd name="connsiteX2" fmla="*/ 8009991 w 8009991"/>
              <a:gd name="connsiteY2" fmla="*/ 2970106 h 2970106"/>
              <a:gd name="connsiteX3" fmla="*/ 0 w 8009991"/>
              <a:gd name="connsiteY3" fmla="*/ 2970106 h 29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7" name="Imagen 6" descr="Imagen que contiene persona, sentado, suelo, silla&#10;&#10;Descripción generada automáticamente">
            <a:extLst>
              <a:ext uri="{FF2B5EF4-FFF2-40B4-BE49-F238E27FC236}">
                <a16:creationId xmlns:a16="http://schemas.microsoft.com/office/drawing/2014/main" id="{A3AD1811-C603-43BE-BD4C-8BC9EF94BBFF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5627313" cy="5143490"/>
          </a:xfrm>
          <a:custGeom>
            <a:avLst/>
            <a:gdLst>
              <a:gd name="connsiteX0" fmla="*/ 0 w 7503111"/>
              <a:gd name="connsiteY0" fmla="*/ 0 h 6858000"/>
              <a:gd name="connsiteX1" fmla="*/ 677334 w 7503111"/>
              <a:gd name="connsiteY1" fmla="*/ 0 h 6858000"/>
              <a:gd name="connsiteX2" fmla="*/ 1168036 w 7503111"/>
              <a:gd name="connsiteY2" fmla="*/ 0 h 6858000"/>
              <a:gd name="connsiteX3" fmla="*/ 1205499 w 7503111"/>
              <a:gd name="connsiteY3" fmla="*/ 0 h 6858000"/>
              <a:gd name="connsiteX4" fmla="*/ 1647632 w 7503111"/>
              <a:gd name="connsiteY4" fmla="*/ 0 h 6858000"/>
              <a:gd name="connsiteX5" fmla="*/ 7215401 w 7503111"/>
              <a:gd name="connsiteY5" fmla="*/ 0 h 6858000"/>
              <a:gd name="connsiteX6" fmla="*/ 4041567 w 7503111"/>
              <a:gd name="connsiteY6" fmla="*/ 6852993 h 6858000"/>
              <a:gd name="connsiteX7" fmla="*/ 7503111 w 7503111"/>
              <a:gd name="connsiteY7" fmla="*/ 6852993 h 6858000"/>
              <a:gd name="connsiteX8" fmla="*/ 7503111 w 7503111"/>
              <a:gd name="connsiteY8" fmla="*/ 6852994 h 6858000"/>
              <a:gd name="connsiteX9" fmla="*/ 1647632 w 7503111"/>
              <a:gd name="connsiteY9" fmla="*/ 6852994 h 6858000"/>
              <a:gd name="connsiteX10" fmla="*/ 1647632 w 7503111"/>
              <a:gd name="connsiteY10" fmla="*/ 6858000 h 6858000"/>
              <a:gd name="connsiteX11" fmla="*/ 0 w 7503111"/>
              <a:gd name="connsiteY11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7816695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interior, mesa, pared, persona&#10;&#10;Descripción generada automáticamente">
            <a:extLst>
              <a:ext uri="{FF2B5EF4-FFF2-40B4-BE49-F238E27FC236}">
                <a16:creationId xmlns:a16="http://schemas.microsoft.com/office/drawing/2014/main" id="{CD17BF91-5F31-4033-9E23-AC7116280C0F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845889" y="2629584"/>
            <a:ext cx="3298111" cy="2513916"/>
          </a:xfrm>
          <a:custGeom>
            <a:avLst/>
            <a:gdLst>
              <a:gd name="connsiteX0" fmla="*/ 0 w 4397481"/>
              <a:gd name="connsiteY0" fmla="*/ 0 h 3351888"/>
              <a:gd name="connsiteX1" fmla="*/ 4397481 w 4397481"/>
              <a:gd name="connsiteY1" fmla="*/ 0 h 3351888"/>
              <a:gd name="connsiteX2" fmla="*/ 4397481 w 4397481"/>
              <a:gd name="connsiteY2" fmla="*/ 3351888 h 3351888"/>
              <a:gd name="connsiteX3" fmla="*/ 1552363 w 4397481"/>
              <a:gd name="connsiteY3" fmla="*/ 3351888 h 33518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397481" h="3351888">
                <a:moveTo>
                  <a:pt x="0" y="0"/>
                </a:moveTo>
                <a:lnTo>
                  <a:pt x="4397481" y="0"/>
                </a:lnTo>
                <a:lnTo>
                  <a:pt x="4397481" y="3351888"/>
                </a:lnTo>
                <a:lnTo>
                  <a:pt x="1552363" y="3351888"/>
                </a:lnTo>
                <a:close/>
              </a:path>
            </a:pathLst>
          </a:custGeom>
        </p:spPr>
      </p:pic>
      <p:pic>
        <p:nvPicPr>
          <p:cNvPr id="7" name="Imagen 6" descr="Imagen que contiene mesa, interior, pared, suelo&#10;&#10;Descripción generada automáticamente">
            <a:extLst>
              <a:ext uri="{FF2B5EF4-FFF2-40B4-BE49-F238E27FC236}">
                <a16:creationId xmlns:a16="http://schemas.microsoft.com/office/drawing/2014/main" id="{4248CC17-B3C6-492F-8570-D3E64EADD84E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10"/>
            <a:ext cx="6865999" cy="5147603"/>
          </a:xfrm>
          <a:custGeom>
            <a:avLst/>
            <a:gdLst>
              <a:gd name="connsiteX0" fmla="*/ 0 w 9154693"/>
              <a:gd name="connsiteY0" fmla="*/ 0 h 6863485"/>
              <a:gd name="connsiteX1" fmla="*/ 5976000 w 9154693"/>
              <a:gd name="connsiteY1" fmla="*/ 0 h 6863485"/>
              <a:gd name="connsiteX2" fmla="*/ 9154693 w 9154693"/>
              <a:gd name="connsiteY2" fmla="*/ 6863485 h 6863485"/>
              <a:gd name="connsiteX3" fmla="*/ 0 w 9154693"/>
              <a:gd name="connsiteY3" fmla="*/ 6863485 h 6863485"/>
              <a:gd name="connsiteX4" fmla="*/ 0 w 9154693"/>
              <a:gd name="connsiteY4" fmla="*/ 0 h 68634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4693" h="6863485">
                <a:moveTo>
                  <a:pt x="0" y="0"/>
                </a:moveTo>
                <a:lnTo>
                  <a:pt x="5976000" y="0"/>
                </a:lnTo>
                <a:lnTo>
                  <a:pt x="9154693" y="6863485"/>
                </a:lnTo>
                <a:lnTo>
                  <a:pt x="0" y="6863485"/>
                </a:lnTo>
                <a:lnTo>
                  <a:pt x="0" y="0"/>
                </a:lnTo>
                <a:close/>
              </a:path>
            </a:pathLst>
          </a:custGeom>
        </p:spPr>
      </p:pic>
      <p:pic>
        <p:nvPicPr>
          <p:cNvPr id="5" name="Imagen 4" descr="Imagen que contiene persona, interior, pared, suelo&#10;&#10;Descripción generada automáticamente">
            <a:extLst>
              <a:ext uri="{FF2B5EF4-FFF2-40B4-BE49-F238E27FC236}">
                <a16:creationId xmlns:a16="http://schemas.microsoft.com/office/drawing/2014/main" id="{29E7DA6C-3D4E-4397-8014-7E936BAAE053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626141" y="10"/>
            <a:ext cx="4517859" cy="2509793"/>
          </a:xfrm>
          <a:custGeom>
            <a:avLst/>
            <a:gdLst>
              <a:gd name="connsiteX0" fmla="*/ 0 w 6023811"/>
              <a:gd name="connsiteY0" fmla="*/ 0 h 3346404"/>
              <a:gd name="connsiteX1" fmla="*/ 6023811 w 6023811"/>
              <a:gd name="connsiteY1" fmla="*/ 0 h 3346404"/>
              <a:gd name="connsiteX2" fmla="*/ 6023811 w 6023811"/>
              <a:gd name="connsiteY2" fmla="*/ 3346404 h 3346404"/>
              <a:gd name="connsiteX3" fmla="*/ 1549824 w 6023811"/>
              <a:gd name="connsiteY3" fmla="*/ 3346404 h 3346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023811" h="3346404">
                <a:moveTo>
                  <a:pt x="0" y="0"/>
                </a:moveTo>
                <a:lnTo>
                  <a:pt x="6023811" y="0"/>
                </a:lnTo>
                <a:lnTo>
                  <a:pt x="6023811" y="3346404"/>
                </a:lnTo>
                <a:lnTo>
                  <a:pt x="1549824" y="3346404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181953759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Imagen 14" descr="Imagen que contiene suelo, persona, exterior, joven&#10;&#10;Descripción generada automáticamente">
            <a:extLst>
              <a:ext uri="{FF2B5EF4-FFF2-40B4-BE49-F238E27FC236}">
                <a16:creationId xmlns:a16="http://schemas.microsoft.com/office/drawing/2014/main" id="{CD7AA079-9B33-44B1-85FF-DD7821EDC496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297" y="241299"/>
            <a:ext cx="4296411" cy="2309395"/>
          </a:xfrm>
          <a:prstGeom prst="rect">
            <a:avLst/>
          </a:prstGeom>
        </p:spPr>
      </p:pic>
      <p:pic>
        <p:nvPicPr>
          <p:cNvPr id="11" name="Imagen 10" descr="Imagen que contiene persona, suelo, edificio, pared&#10;&#10;Descripción generada automáticamente">
            <a:extLst>
              <a:ext uri="{FF2B5EF4-FFF2-40B4-BE49-F238E27FC236}">
                <a16:creationId xmlns:a16="http://schemas.microsoft.com/office/drawing/2014/main" id="{AFD6AC6A-8FFE-41EB-BB14-DBCCD05F2A1D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41297" y="2616868"/>
            <a:ext cx="4296411" cy="2285330"/>
          </a:xfrm>
          <a:prstGeom prst="rect">
            <a:avLst/>
          </a:prstGeom>
        </p:spPr>
      </p:pic>
      <p:pic>
        <p:nvPicPr>
          <p:cNvPr id="13" name="Imagen 12" descr="Imagen que contiene persona, hombre, interior, de pie&#10;&#10;Descripción generada automáticamente">
            <a:extLst>
              <a:ext uri="{FF2B5EF4-FFF2-40B4-BE49-F238E27FC236}">
                <a16:creationId xmlns:a16="http://schemas.microsoft.com/office/drawing/2014/main" id="{5B2B39B6-7D2B-497F-B3F4-9EF5D9E398FA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4606292" y="241299"/>
            <a:ext cx="4296410" cy="46608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45688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Imagen 8" descr="Imagen que contiene interior, suelo, mesa, sentado&#10;&#10;Descripción generada automáticamente">
            <a:extLst>
              <a:ext uri="{FF2B5EF4-FFF2-40B4-BE49-F238E27FC236}">
                <a16:creationId xmlns:a16="http://schemas.microsoft.com/office/drawing/2014/main" id="{CB3B6655-7278-4741-8182-D8EADC48030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32493" y="0"/>
            <a:ext cx="5411530" cy="2226968"/>
          </a:xfrm>
          <a:custGeom>
            <a:avLst/>
            <a:gdLst>
              <a:gd name="connsiteX0" fmla="*/ 0 w 7215401"/>
              <a:gd name="connsiteY0" fmla="*/ 0 h 2969304"/>
              <a:gd name="connsiteX1" fmla="*/ 677334 w 7215401"/>
              <a:gd name="connsiteY1" fmla="*/ 0 h 2969304"/>
              <a:gd name="connsiteX2" fmla="*/ 1168036 w 7215401"/>
              <a:gd name="connsiteY2" fmla="*/ 0 h 2969304"/>
              <a:gd name="connsiteX3" fmla="*/ 1205499 w 7215401"/>
              <a:gd name="connsiteY3" fmla="*/ 0 h 2969304"/>
              <a:gd name="connsiteX4" fmla="*/ 1647632 w 7215401"/>
              <a:gd name="connsiteY4" fmla="*/ 0 h 2969304"/>
              <a:gd name="connsiteX5" fmla="*/ 7215401 w 7215401"/>
              <a:gd name="connsiteY5" fmla="*/ 0 h 2969304"/>
              <a:gd name="connsiteX6" fmla="*/ 5840224 w 7215401"/>
              <a:gd name="connsiteY6" fmla="*/ 2969304 h 2969304"/>
              <a:gd name="connsiteX7" fmla="*/ 0 w 7215401"/>
              <a:gd name="connsiteY7" fmla="*/ 2969304 h 29693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7215401" h="2969304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5840224" y="2969304"/>
                </a:lnTo>
                <a:lnTo>
                  <a:pt x="0" y="2969304"/>
                </a:lnTo>
                <a:close/>
              </a:path>
            </a:pathLst>
          </a:custGeom>
        </p:spPr>
      </p:pic>
      <p:pic>
        <p:nvPicPr>
          <p:cNvPr id="11" name="Imagen 10" descr="Imagen que contiene cortina, persona, interior, de pie&#10;&#10;Descripción generada automáticamente">
            <a:extLst>
              <a:ext uri="{FF2B5EF4-FFF2-40B4-BE49-F238E27FC236}">
                <a16:creationId xmlns:a16="http://schemas.microsoft.com/office/drawing/2014/main" id="{D47488C9-BC1E-49F3-9B31-B4D0E5D6066C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r="-3" b="-3"/>
          <a:stretch/>
        </p:blipFill>
        <p:spPr>
          <a:xfrm>
            <a:off x="4216674" y="10"/>
            <a:ext cx="4927327" cy="2813040"/>
          </a:xfrm>
          <a:custGeom>
            <a:avLst/>
            <a:gdLst>
              <a:gd name="connsiteX0" fmla="*/ 1738471 w 6569769"/>
              <a:gd name="connsiteY0" fmla="*/ 0 h 3750734"/>
              <a:gd name="connsiteX1" fmla="*/ 6569769 w 6569769"/>
              <a:gd name="connsiteY1" fmla="*/ 0 h 3750734"/>
              <a:gd name="connsiteX2" fmla="*/ 6569769 w 6569769"/>
              <a:gd name="connsiteY2" fmla="*/ 3750734 h 3750734"/>
              <a:gd name="connsiteX3" fmla="*/ 0 w 6569769"/>
              <a:gd name="connsiteY3" fmla="*/ 3750734 h 375073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</p:spPr>
      </p:pic>
      <p:pic>
        <p:nvPicPr>
          <p:cNvPr id="5" name="Imagen 4" descr="Imagen que contiene cortina, hombre, pared, suelo&#10;&#10;Descripción generada automáticamente">
            <a:extLst>
              <a:ext uri="{FF2B5EF4-FFF2-40B4-BE49-F238E27FC236}">
                <a16:creationId xmlns:a16="http://schemas.microsoft.com/office/drawing/2014/main" id="{91762C66-AE33-4913-8E1E-275B16EC5F39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169000" y="2915920"/>
            <a:ext cx="6007493" cy="2227580"/>
          </a:xfrm>
          <a:custGeom>
            <a:avLst/>
            <a:gdLst>
              <a:gd name="connsiteX0" fmla="*/ 1376648 w 8009991"/>
              <a:gd name="connsiteY0" fmla="*/ 0 h 2970106"/>
              <a:gd name="connsiteX1" fmla="*/ 8009991 w 8009991"/>
              <a:gd name="connsiteY1" fmla="*/ 0 h 2970106"/>
              <a:gd name="connsiteX2" fmla="*/ 8009991 w 8009991"/>
              <a:gd name="connsiteY2" fmla="*/ 2970106 h 2970106"/>
              <a:gd name="connsiteX3" fmla="*/ 0 w 8009991"/>
              <a:gd name="connsiteY3" fmla="*/ 2970106 h 29701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</p:spPr>
      </p:pic>
      <p:pic>
        <p:nvPicPr>
          <p:cNvPr id="7" name="Imagen 6" descr="Imagen que contiene cortina, suelo, persona, mobiliario&#10;&#10;Descripción generada automáticamente">
            <a:extLst>
              <a:ext uri="{FF2B5EF4-FFF2-40B4-BE49-F238E27FC236}">
                <a16:creationId xmlns:a16="http://schemas.microsoft.com/office/drawing/2014/main" id="{AF768031-2F1B-459A-89A5-5E36DC77AC83}"/>
              </a:ext>
            </a:extLst>
          </p:cNvPr>
          <p:cNvPicPr>
            <a:picLocks noChangeAspect="1"/>
          </p:cNvPicPr>
          <p:nvPr/>
        </p:nvPicPr>
        <p:blipFill rotWithShape="1">
          <a:blip r:embed="rId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"/>
          <a:stretch/>
        </p:blipFill>
        <p:spPr>
          <a:xfrm>
            <a:off x="20" y="2329848"/>
            <a:ext cx="4657145" cy="2813652"/>
          </a:xfrm>
          <a:custGeom>
            <a:avLst/>
            <a:gdLst>
              <a:gd name="connsiteX0" fmla="*/ 0 w 6209553"/>
              <a:gd name="connsiteY0" fmla="*/ 0 h 3751536"/>
              <a:gd name="connsiteX1" fmla="*/ 5776701 w 6209553"/>
              <a:gd name="connsiteY1" fmla="*/ 0 h 3751536"/>
              <a:gd name="connsiteX2" fmla="*/ 4041567 w 6209553"/>
              <a:gd name="connsiteY2" fmla="*/ 3746529 h 3751536"/>
              <a:gd name="connsiteX3" fmla="*/ 6209553 w 6209553"/>
              <a:gd name="connsiteY3" fmla="*/ 3746529 h 3751536"/>
              <a:gd name="connsiteX4" fmla="*/ 6209553 w 6209553"/>
              <a:gd name="connsiteY4" fmla="*/ 3746530 h 3751536"/>
              <a:gd name="connsiteX5" fmla="*/ 1647632 w 6209553"/>
              <a:gd name="connsiteY5" fmla="*/ 3746530 h 3751536"/>
              <a:gd name="connsiteX6" fmla="*/ 1647632 w 6209553"/>
              <a:gd name="connsiteY6" fmla="*/ 3751536 h 3751536"/>
              <a:gd name="connsiteX7" fmla="*/ 0 w 6209553"/>
              <a:gd name="connsiteY7" fmla="*/ 3751536 h 37515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6209553" h="3751536">
                <a:moveTo>
                  <a:pt x="0" y="0"/>
                </a:moveTo>
                <a:lnTo>
                  <a:pt x="5776701" y="0"/>
                </a:lnTo>
                <a:lnTo>
                  <a:pt x="4041567" y="3746529"/>
                </a:lnTo>
                <a:lnTo>
                  <a:pt x="6209553" y="3746529"/>
                </a:lnTo>
                <a:lnTo>
                  <a:pt x="6209553" y="3746530"/>
                </a:lnTo>
                <a:lnTo>
                  <a:pt x="1647632" y="3746530"/>
                </a:lnTo>
                <a:lnTo>
                  <a:pt x="1647632" y="3751536"/>
                </a:lnTo>
                <a:lnTo>
                  <a:pt x="0" y="3751536"/>
                </a:ln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26005805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BFF87A-3626-4CE4-9A4B-AB3A84133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400" y="0"/>
            <a:ext cx="8520600" cy="4310742"/>
          </a:xfrm>
        </p:spPr>
        <p:txBody>
          <a:bodyPr numCol="3"/>
          <a:lstStyle/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r>
              <a:rPr lang="es-ES" sz="1200" dirty="0"/>
              <a:t>En esta vida que pasa tan deprisa</a:t>
            </a:r>
          </a:p>
          <a:p>
            <a:pPr marL="114300" indent="0">
              <a:buNone/>
            </a:pPr>
            <a:r>
              <a:rPr lang="es-ES" sz="1200" dirty="0"/>
              <a:t>mirándote el ombligo, </a:t>
            </a:r>
          </a:p>
          <a:p>
            <a:pPr marL="114300" indent="0">
              <a:buNone/>
            </a:pPr>
            <a:r>
              <a:rPr lang="es-ES" sz="1200" dirty="0"/>
              <a:t>muy lejos no caminas,</a:t>
            </a:r>
          </a:p>
          <a:p>
            <a:pPr marL="114300" indent="0">
              <a:buNone/>
            </a:pPr>
            <a:r>
              <a:rPr lang="es-ES" sz="1200" dirty="0"/>
              <a:t>amplia el horizonte,</a:t>
            </a:r>
          </a:p>
          <a:p>
            <a:pPr marL="114300" indent="0">
              <a:buNone/>
            </a:pPr>
            <a:r>
              <a:rPr lang="es-ES" sz="1200" dirty="0"/>
              <a:t>pon tu mirada más allá.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Y a pesar de todo</a:t>
            </a:r>
          </a:p>
          <a:p>
            <a:pPr marL="114300" indent="0">
              <a:buNone/>
            </a:pPr>
            <a:r>
              <a:rPr lang="es-ES" sz="1200" dirty="0"/>
              <a:t> lo que hemos conocido,</a:t>
            </a:r>
          </a:p>
          <a:p>
            <a:pPr marL="114300" indent="0">
              <a:buNone/>
            </a:pPr>
            <a:r>
              <a:rPr lang="es-ES" sz="1200" dirty="0"/>
              <a:t>de que tu llamada fuerte</a:t>
            </a:r>
          </a:p>
          <a:p>
            <a:pPr marL="114300" indent="0">
              <a:buNone/>
            </a:pPr>
            <a:r>
              <a:rPr lang="es-ES" sz="1200" dirty="0"/>
              <a:t>nos ha unido,</a:t>
            </a:r>
          </a:p>
          <a:p>
            <a:pPr marL="114300" indent="0">
              <a:buNone/>
            </a:pPr>
            <a:r>
              <a:rPr lang="es-ES" sz="1200" dirty="0"/>
              <a:t>a veces nos supera </a:t>
            </a:r>
          </a:p>
          <a:p>
            <a:pPr marL="114300" indent="0">
              <a:buNone/>
            </a:pPr>
            <a:r>
              <a:rPr lang="es-ES" sz="1200" dirty="0"/>
              <a:t>esta cruda realidad: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Enfermos, ancianos,</a:t>
            </a:r>
          </a:p>
          <a:p>
            <a:pPr marL="114300" indent="0">
              <a:buNone/>
            </a:pPr>
            <a:r>
              <a:rPr lang="es-ES" sz="1200" dirty="0"/>
              <a:t>los más necesitados</a:t>
            </a:r>
          </a:p>
          <a:p>
            <a:pPr marL="114300" indent="0">
              <a:buNone/>
            </a:pPr>
            <a:r>
              <a:rPr lang="es-ES" sz="1200" dirty="0"/>
              <a:t>la vida se pasa</a:t>
            </a:r>
          </a:p>
          <a:p>
            <a:pPr marL="114300" indent="0">
              <a:buNone/>
            </a:pPr>
            <a:r>
              <a:rPr lang="es-ES" sz="1200" dirty="0"/>
              <a:t>¿cómo la quieres emplear?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DESPIERTA HOY TODO TU SER 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Y CUÉNTAME CÓMO LO VES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¡DESPIERTA! ALZA EL CORAZÓN 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EN LA MISIÓN</a:t>
            </a:r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r>
              <a:rPr lang="es-ES" sz="1200" dirty="0"/>
              <a:t>Es el momento de dar </a:t>
            </a:r>
          </a:p>
          <a:p>
            <a:pPr marL="114300" indent="0">
              <a:buNone/>
            </a:pPr>
            <a:r>
              <a:rPr lang="es-ES" sz="1200" dirty="0"/>
              <a:t>el paso al frente</a:t>
            </a:r>
          </a:p>
          <a:p>
            <a:pPr marL="114300" indent="0">
              <a:buNone/>
            </a:pPr>
            <a:r>
              <a:rPr lang="es-ES" sz="1200" dirty="0"/>
              <a:t>dejar que te conmueva </a:t>
            </a:r>
          </a:p>
          <a:p>
            <a:pPr marL="114300" indent="0">
              <a:buNone/>
            </a:pPr>
            <a:r>
              <a:rPr lang="es-ES" sz="1200" dirty="0"/>
              <a:t>el grito de la gente</a:t>
            </a:r>
          </a:p>
          <a:p>
            <a:pPr marL="114300" indent="0">
              <a:buNone/>
            </a:pPr>
            <a:r>
              <a:rPr lang="es-ES" sz="1200" dirty="0"/>
              <a:t>despierta tus sentidos, </a:t>
            </a:r>
          </a:p>
          <a:p>
            <a:pPr marL="114300" indent="0">
              <a:buNone/>
            </a:pPr>
            <a:r>
              <a:rPr lang="es-ES" sz="1200" dirty="0"/>
              <a:t>no dejes nada al azar.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Empieza hoy descubriendo que no estás solo en esto</a:t>
            </a:r>
          </a:p>
          <a:p>
            <a:pPr marL="114300" indent="0">
              <a:buNone/>
            </a:pPr>
            <a:r>
              <a:rPr lang="es-ES" sz="1200" dirty="0"/>
              <a:t>La fuerza que te empuja, </a:t>
            </a:r>
          </a:p>
          <a:p>
            <a:pPr marL="114300" indent="0">
              <a:buNone/>
            </a:pPr>
            <a:r>
              <a:rPr lang="es-ES" sz="1200" dirty="0"/>
              <a:t>Jesús, es tu alimento</a:t>
            </a:r>
          </a:p>
          <a:p>
            <a:pPr marL="114300" indent="0">
              <a:buNone/>
            </a:pPr>
            <a:r>
              <a:rPr lang="es-ES" sz="1200" dirty="0"/>
              <a:t>defiende tus motivos, </a:t>
            </a:r>
          </a:p>
          <a:p>
            <a:pPr marL="114300" indent="0">
              <a:buNone/>
            </a:pPr>
            <a:r>
              <a:rPr lang="es-ES" sz="1200" dirty="0"/>
              <a:t>no pierdas la oportunidad.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r>
              <a:rPr lang="es-ES" sz="1200" dirty="0"/>
              <a:t>Entrega tus manos</a:t>
            </a:r>
          </a:p>
          <a:p>
            <a:pPr marL="114300" indent="0">
              <a:buNone/>
            </a:pPr>
            <a:r>
              <a:rPr lang="es-ES" sz="1200" dirty="0"/>
              <a:t>sembrando con cuidado</a:t>
            </a:r>
          </a:p>
          <a:p>
            <a:pPr marL="114300" indent="0">
              <a:buNone/>
            </a:pPr>
            <a:r>
              <a:rPr lang="es-ES" sz="1200" dirty="0"/>
              <a:t>si el grano no muere </a:t>
            </a:r>
          </a:p>
          <a:p>
            <a:pPr marL="114300" indent="0">
              <a:buNone/>
            </a:pPr>
            <a:r>
              <a:rPr lang="es-ES" sz="1200" dirty="0"/>
              <a:t>el fruto nunca lo verás.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DESPIERTA...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Derriba los muros </a:t>
            </a:r>
          </a:p>
          <a:p>
            <a:pPr marL="114300" indent="0">
              <a:buNone/>
            </a:pPr>
            <a:r>
              <a:rPr lang="es-ES" sz="1200" dirty="0"/>
              <a:t>que frenan tus latidos</a:t>
            </a:r>
          </a:p>
          <a:p>
            <a:pPr marL="114300" indent="0">
              <a:buNone/>
            </a:pPr>
            <a:r>
              <a:rPr lang="es-ES" sz="1200" dirty="0"/>
              <a:t>Justicia reclamo, </a:t>
            </a:r>
          </a:p>
          <a:p>
            <a:pPr marL="114300" indent="0">
              <a:buNone/>
            </a:pPr>
            <a:r>
              <a:rPr lang="es-ES" sz="1200" dirty="0"/>
              <a:t>el mundo quiere despertar</a:t>
            </a:r>
          </a:p>
          <a:p>
            <a:pPr marL="114300" indent="0">
              <a:buNone/>
            </a:pPr>
            <a:r>
              <a:rPr lang="es-ES" sz="1200" dirty="0"/>
              <a:t>por dónde vamos a empezar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Despierta, cómo lo ves, despierta....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DESPIERTA...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13923122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" name="Google Shape;66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47725" cy="952471"/>
          </a:xfrm>
          <a:prstGeom prst="rect">
            <a:avLst/>
          </a:prstGeom>
          <a:noFill/>
          <a:ln>
            <a:noFill/>
          </a:ln>
        </p:spPr>
      </p:pic>
      <p:sp>
        <p:nvSpPr>
          <p:cNvPr id="67" name="Google Shape;67;p14"/>
          <p:cNvSpPr txBox="1"/>
          <p:nvPr/>
        </p:nvSpPr>
        <p:spPr>
          <a:xfrm>
            <a:off x="518950" y="411550"/>
            <a:ext cx="6799800" cy="662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8" name="Google Shape;68;p14"/>
          <p:cNvSpPr txBox="1"/>
          <p:nvPr/>
        </p:nvSpPr>
        <p:spPr>
          <a:xfrm>
            <a:off x="947725" y="229750"/>
            <a:ext cx="67365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4800" dirty="0">
                <a:latin typeface="Indie Flower"/>
                <a:ea typeface="Indie Flower"/>
                <a:cs typeface="Indie Flower"/>
                <a:sym typeface="Indie Flower"/>
              </a:rPr>
              <a:t>Este nuevo curso</a:t>
            </a:r>
            <a:endParaRPr sz="48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4800" dirty="0">
                <a:latin typeface="Indie Flower"/>
                <a:ea typeface="Indie Flower"/>
                <a:cs typeface="Indie Flower"/>
                <a:sym typeface="Indie Flower"/>
              </a:rPr>
              <a:t>seguro tendremos…</a:t>
            </a:r>
            <a:endParaRPr sz="48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4800" dirty="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69" name="Google Shape;69;p14"/>
          <p:cNvSpPr txBox="1"/>
          <p:nvPr/>
        </p:nvSpPr>
        <p:spPr>
          <a:xfrm>
            <a:off x="721125" y="2355700"/>
            <a:ext cx="980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éxitos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0" name="Google Shape;70;p14"/>
          <p:cNvSpPr txBox="1"/>
          <p:nvPr/>
        </p:nvSpPr>
        <p:spPr>
          <a:xfrm>
            <a:off x="4951995" y="3360985"/>
            <a:ext cx="1155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alegrías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1" name="Google Shape;71;p14"/>
          <p:cNvSpPr txBox="1"/>
          <p:nvPr/>
        </p:nvSpPr>
        <p:spPr>
          <a:xfrm>
            <a:off x="2141275" y="2948950"/>
            <a:ext cx="1608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>
                <a:latin typeface="Indie Flower"/>
                <a:ea typeface="Indie Flower"/>
                <a:cs typeface="Indie Flower"/>
                <a:sym typeface="Indie Flower"/>
              </a:rPr>
              <a:t>tensiones</a:t>
            </a:r>
            <a:endParaRPr sz="24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2" name="Google Shape;72;p14"/>
          <p:cNvSpPr txBox="1"/>
          <p:nvPr/>
        </p:nvSpPr>
        <p:spPr>
          <a:xfrm>
            <a:off x="278575" y="3001900"/>
            <a:ext cx="980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risas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3" name="Google Shape;73;p14"/>
          <p:cNvSpPr txBox="1"/>
          <p:nvPr/>
        </p:nvSpPr>
        <p:spPr>
          <a:xfrm>
            <a:off x="3365300" y="2355700"/>
            <a:ext cx="1993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superaciones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4" name="Google Shape;74;p14"/>
          <p:cNvSpPr txBox="1"/>
          <p:nvPr/>
        </p:nvSpPr>
        <p:spPr>
          <a:xfrm>
            <a:off x="973525" y="3540775"/>
            <a:ext cx="1555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>
                <a:latin typeface="Indie Flower"/>
                <a:ea typeface="Indie Flower"/>
                <a:cs typeface="Indie Flower"/>
                <a:sym typeface="Indie Flower"/>
              </a:rPr>
              <a:t>fracasos</a:t>
            </a:r>
            <a:endParaRPr sz="24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5" name="Google Shape;75;p14"/>
          <p:cNvSpPr txBox="1"/>
          <p:nvPr/>
        </p:nvSpPr>
        <p:spPr>
          <a:xfrm>
            <a:off x="3270100" y="3595150"/>
            <a:ext cx="13020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>
                <a:latin typeface="Indie Flower"/>
                <a:ea typeface="Indie Flower"/>
                <a:cs typeface="Indie Flower"/>
                <a:sym typeface="Indie Flower"/>
              </a:rPr>
              <a:t>lágrimas</a:t>
            </a:r>
            <a:endParaRPr sz="24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6" name="Google Shape;76;p14"/>
          <p:cNvSpPr txBox="1"/>
          <p:nvPr/>
        </p:nvSpPr>
        <p:spPr>
          <a:xfrm>
            <a:off x="2074150" y="1996615"/>
            <a:ext cx="1398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nervios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7" name="Google Shape;77;p14"/>
          <p:cNvSpPr txBox="1"/>
          <p:nvPr/>
        </p:nvSpPr>
        <p:spPr>
          <a:xfrm>
            <a:off x="4159450" y="4007185"/>
            <a:ext cx="1608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sorpresas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8" name="Google Shape;78;p14"/>
          <p:cNvSpPr txBox="1"/>
          <p:nvPr/>
        </p:nvSpPr>
        <p:spPr>
          <a:xfrm>
            <a:off x="1668475" y="4037689"/>
            <a:ext cx="15552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amistad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79" name="Google Shape;79;p14"/>
          <p:cNvSpPr txBox="1"/>
          <p:nvPr/>
        </p:nvSpPr>
        <p:spPr>
          <a:xfrm>
            <a:off x="4081650" y="2948950"/>
            <a:ext cx="980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>
                <a:latin typeface="Indie Flower"/>
                <a:ea typeface="Indie Flower"/>
                <a:cs typeface="Indie Flower"/>
                <a:sym typeface="Indie Flower"/>
              </a:rPr>
              <a:t>amor</a:t>
            </a:r>
            <a:endParaRPr sz="240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59CFD5A-5919-4237-AE7F-9BB86B03875B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03762" y="438169"/>
            <a:ext cx="2593687" cy="3371794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5"/>
          <p:cNvSpPr txBox="1"/>
          <p:nvPr/>
        </p:nvSpPr>
        <p:spPr>
          <a:xfrm>
            <a:off x="394225" y="1949025"/>
            <a:ext cx="8163300" cy="1539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dirty="0">
                <a:latin typeface="Indie Flower"/>
                <a:ea typeface="Indie Flower"/>
                <a:cs typeface="Indie Flower"/>
                <a:sym typeface="Indie Flower"/>
              </a:rPr>
              <a:t>La propuesta es que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dirty="0">
                <a:latin typeface="Indie Flower"/>
                <a:ea typeface="Indie Flower"/>
                <a:cs typeface="Indie Flower"/>
                <a:sym typeface="Indie Flower"/>
              </a:rPr>
              <a:t>en esos momentos 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dirty="0">
                <a:latin typeface="Indie Flower"/>
                <a:ea typeface="Indie Flower"/>
                <a:cs typeface="Indie Flower"/>
                <a:sym typeface="Indie Flower"/>
              </a:rPr>
              <a:t>estemos…</a:t>
            </a:r>
          </a:p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6000" dirty="0">
                <a:latin typeface="Indie Flower"/>
                <a:ea typeface="Indie Flower"/>
                <a:cs typeface="Indie Flower"/>
                <a:sym typeface="Indie Flower"/>
              </a:rPr>
              <a:t>BIEN DESPIERTOS</a:t>
            </a:r>
          </a:p>
        </p:txBody>
      </p:sp>
      <p:pic>
        <p:nvPicPr>
          <p:cNvPr id="86" name="Google Shape;86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0"/>
            <a:ext cx="947725" cy="952471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Imagen 1">
            <a:extLst>
              <a:ext uri="{FF2B5EF4-FFF2-40B4-BE49-F238E27FC236}">
                <a16:creationId xmlns:a16="http://schemas.microsoft.com/office/drawing/2014/main" id="{F2E0A266-08C5-4A87-8ABA-F35F4A26050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51448" y="72431"/>
            <a:ext cx="2436307" cy="3162624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6"/>
          <p:cNvSpPr txBox="1"/>
          <p:nvPr/>
        </p:nvSpPr>
        <p:spPr>
          <a:xfrm>
            <a:off x="3060550" y="1257500"/>
            <a:ext cx="61167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 dirty="0">
                <a:latin typeface="Indie Flower"/>
                <a:ea typeface="Indie Flower"/>
                <a:cs typeface="Indie Flower"/>
                <a:sym typeface="Indie Flower"/>
              </a:rPr>
              <a:t>¿CÓMO QUIERES EMPLEAR TU VIDA?</a:t>
            </a:r>
            <a:endParaRPr sz="30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93" name="Google Shape;93;p16"/>
          <p:cNvSpPr txBox="1"/>
          <p:nvPr/>
        </p:nvSpPr>
        <p:spPr>
          <a:xfrm>
            <a:off x="4229950" y="484550"/>
            <a:ext cx="37779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 b="1" dirty="0">
                <a:latin typeface="Indie Flower"/>
                <a:ea typeface="Indie Flower"/>
                <a:cs typeface="Indie Flower"/>
                <a:sym typeface="Indie Flower"/>
              </a:rPr>
              <a:t>¡AMPLÍA EL HORIZONTE!</a:t>
            </a:r>
            <a:endParaRPr sz="3000" b="1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94" name="Google Shape;94;p16"/>
          <p:cNvSpPr txBox="1"/>
          <p:nvPr/>
        </p:nvSpPr>
        <p:spPr>
          <a:xfrm>
            <a:off x="3664956" y="2008736"/>
            <a:ext cx="50478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 b="1" dirty="0">
                <a:solidFill>
                  <a:srgbClr val="E06666"/>
                </a:solidFill>
                <a:latin typeface="Indie Flower"/>
                <a:ea typeface="Indie Flower"/>
                <a:cs typeface="Indie Flower"/>
                <a:sym typeface="Indie Flower"/>
              </a:rPr>
              <a:t>¡NO ESTÁS SOLO EN ESTO!</a:t>
            </a:r>
            <a:endParaRPr sz="3000" b="1" dirty="0">
              <a:solidFill>
                <a:srgbClr val="E06666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95" name="Google Shape;95;p16"/>
          <p:cNvSpPr txBox="1"/>
          <p:nvPr/>
        </p:nvSpPr>
        <p:spPr>
          <a:xfrm>
            <a:off x="1065552" y="3081263"/>
            <a:ext cx="3576600" cy="95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b="1" dirty="0">
              <a:solidFill>
                <a:schemeClr val="accent2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96" name="Google Shape;96;p16"/>
          <p:cNvSpPr txBox="1"/>
          <p:nvPr/>
        </p:nvSpPr>
        <p:spPr>
          <a:xfrm rot="366309">
            <a:off x="5357737" y="3043674"/>
            <a:ext cx="43263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b="1" dirty="0">
                <a:latin typeface="Indie Flower"/>
                <a:ea typeface="Indie Flower"/>
                <a:cs typeface="Indie Flower"/>
                <a:sym typeface="Indie Flower"/>
              </a:rPr>
              <a:t>DERRIBA LOS MUROS.</a:t>
            </a:r>
            <a:endParaRPr sz="2400" b="1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sp>
        <p:nvSpPr>
          <p:cNvPr id="97" name="Google Shape;97;p16"/>
          <p:cNvSpPr txBox="1"/>
          <p:nvPr/>
        </p:nvSpPr>
        <p:spPr>
          <a:xfrm rot="20434752">
            <a:off x="1059870" y="3141192"/>
            <a:ext cx="3576600" cy="646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2400" b="1" dirty="0">
                <a:latin typeface="Indie Flower"/>
                <a:ea typeface="Indie Flower"/>
                <a:cs typeface="Indie Flower"/>
                <a:sym typeface="Indie Flower"/>
              </a:rPr>
              <a:t>ENTREGA TUS MANOS.</a:t>
            </a:r>
            <a:endParaRPr sz="2400" b="1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98" name="Google Shape;98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  <p:sp>
        <p:nvSpPr>
          <p:cNvPr id="100" name="Google Shape;100;p16"/>
          <p:cNvSpPr txBox="1"/>
          <p:nvPr/>
        </p:nvSpPr>
        <p:spPr>
          <a:xfrm>
            <a:off x="2074800" y="3673100"/>
            <a:ext cx="6116700" cy="743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4800" b="1" dirty="0">
                <a:solidFill>
                  <a:srgbClr val="C00000"/>
                </a:solidFill>
                <a:latin typeface="Indie Flower"/>
                <a:ea typeface="Indie Flower"/>
                <a:cs typeface="Indie Flower"/>
                <a:sym typeface="Indie Flower"/>
              </a:rPr>
              <a:t>¡¡¡DESPIERTA!!!</a:t>
            </a:r>
            <a:endParaRPr sz="4800" b="1" dirty="0">
              <a:solidFill>
                <a:srgbClr val="C00000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11" name="Imagen 10">
            <a:extLst>
              <a:ext uri="{FF2B5EF4-FFF2-40B4-BE49-F238E27FC236}">
                <a16:creationId xmlns:a16="http://schemas.microsoft.com/office/drawing/2014/main" id="{3F484C5A-AB4F-442D-A924-8A0287609849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7384" y="52459"/>
            <a:ext cx="2187762" cy="2844091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ángulo 3">
            <a:extLst>
              <a:ext uri="{FF2B5EF4-FFF2-40B4-BE49-F238E27FC236}">
                <a16:creationId xmlns:a16="http://schemas.microsoft.com/office/drawing/2014/main" id="{03E22489-E7B2-43E7-BAA3-B3EF8DC2D22A}"/>
              </a:ext>
            </a:extLst>
          </p:cNvPr>
          <p:cNvSpPr/>
          <p:nvPr/>
        </p:nvSpPr>
        <p:spPr>
          <a:xfrm>
            <a:off x="414279" y="287199"/>
            <a:ext cx="7751872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es-ES" sz="12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1200" dirty="0">
                <a:solidFill>
                  <a:srgbClr val="000000"/>
                </a:solidFill>
                <a:latin typeface="Century Gothic" panose="020B0502020202020204" pitchFamily="34" charset="0"/>
              </a:rPr>
              <a:t> </a:t>
            </a:r>
            <a:r>
              <a:rPr lang="es-ES" sz="2000" b="1" dirty="0">
                <a:solidFill>
                  <a:srgbClr val="006FC0"/>
                </a:solidFill>
                <a:latin typeface="Century Gothic" panose="020B0502020202020204" pitchFamily="34" charset="0"/>
              </a:rPr>
              <a:t>CURSO 2019-2020 </a:t>
            </a:r>
            <a:endParaRPr lang="es-ES" sz="20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1600" b="1" dirty="0">
                <a:solidFill>
                  <a:srgbClr val="006FC0"/>
                </a:solidFill>
                <a:latin typeface="Century Gothic" panose="020B0502020202020204" pitchFamily="34" charset="0"/>
              </a:rPr>
              <a:t>OBJETIVO GENERAL del Curso 2019-2020: </a:t>
            </a:r>
            <a:endParaRPr lang="es-ES"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1600" b="1" dirty="0">
                <a:solidFill>
                  <a:srgbClr val="3A3838"/>
                </a:solidFill>
                <a:latin typeface="Century Gothic" panose="020B0502020202020204" pitchFamily="34" charset="0"/>
              </a:rPr>
              <a:t>Ser Comunidades Educativas que, despiertas a la realidad, promuevan la justicia y el compromiso social desde una escuela que empodera a las personas, gestiona el cambio metodológico e impulsa la inteligencia espiritual para crear un mundo más justo y solidario. </a:t>
            </a:r>
          </a:p>
          <a:p>
            <a:pPr algn="ctr"/>
            <a:endParaRPr lang="es-ES"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1600" b="1" dirty="0">
                <a:solidFill>
                  <a:srgbClr val="006FC0"/>
                </a:solidFill>
                <a:latin typeface="Century Gothic" panose="020B0502020202020204" pitchFamily="34" charset="0"/>
              </a:rPr>
              <a:t>LEMA: Despierta, ¿Cómo lo ves? </a:t>
            </a:r>
          </a:p>
          <a:p>
            <a:pPr algn="ctr"/>
            <a:endParaRPr lang="es-ES" sz="1600" dirty="0">
              <a:solidFill>
                <a:srgbClr val="006F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1600" b="1" dirty="0">
                <a:solidFill>
                  <a:srgbClr val="006FC0"/>
                </a:solidFill>
                <a:latin typeface="Century Gothic" panose="020B0502020202020204" pitchFamily="34" charset="0"/>
              </a:rPr>
              <a:t>TEMA o EJE: Justicia. </a:t>
            </a:r>
          </a:p>
          <a:p>
            <a:pPr algn="ctr"/>
            <a:endParaRPr lang="es-ES" sz="1600" dirty="0">
              <a:solidFill>
                <a:srgbClr val="006FC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1600" b="1" dirty="0">
                <a:solidFill>
                  <a:srgbClr val="006FC0"/>
                </a:solidFill>
                <a:latin typeface="Century Gothic" panose="020B0502020202020204" pitchFamily="34" charset="0"/>
              </a:rPr>
              <a:t>PROYECTO FUNDACIÓN JUAN BONAL 2019-2020. </a:t>
            </a:r>
            <a:endParaRPr lang="es-ES" sz="1600" dirty="0">
              <a:solidFill>
                <a:srgbClr val="000000"/>
              </a:solidFill>
              <a:latin typeface="Century Gothic" panose="020B0502020202020204" pitchFamily="34" charset="0"/>
            </a:endParaRPr>
          </a:p>
          <a:p>
            <a:pPr algn="ctr"/>
            <a:r>
              <a:rPr lang="es-ES" sz="1600" b="1" dirty="0">
                <a:solidFill>
                  <a:srgbClr val="3A3838"/>
                </a:solidFill>
                <a:latin typeface="Century Gothic" panose="020B0502020202020204" pitchFamily="34" charset="0"/>
              </a:rPr>
              <a:t>Campaña para la atención internacional (y sensibilización en España) de inmigrantes y desplazados en las misiones de las </a:t>
            </a:r>
          </a:p>
          <a:p>
            <a:pPr algn="ctr"/>
            <a:r>
              <a:rPr lang="es-ES" sz="1600" b="1" dirty="0">
                <a:solidFill>
                  <a:srgbClr val="3A3838"/>
                </a:solidFill>
                <a:latin typeface="Century Gothic" panose="020B0502020202020204" pitchFamily="34" charset="0"/>
              </a:rPr>
              <a:t>Hermanas de la Caridad de Santa Ana.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290010154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n 8" descr="Imagen que contiene interior, mesa, sentado&#10;&#10;Descripción generada automáticamente">
            <a:extLst>
              <a:ext uri="{FF2B5EF4-FFF2-40B4-BE49-F238E27FC236}">
                <a16:creationId xmlns:a16="http://schemas.microsoft.com/office/drawing/2014/main" id="{15DBEC5F-C23A-4147-9F7F-B46491DCC783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20" y="10"/>
            <a:ext cx="5527522" cy="5143490"/>
          </a:xfrm>
          <a:prstGeom prst="rect">
            <a:avLst/>
          </a:prstGeom>
        </p:spPr>
      </p:pic>
      <p:pic>
        <p:nvPicPr>
          <p:cNvPr id="7" name="Imagen 6" descr="Imagen que contiene mesa, edificio, techo, persona&#10;&#10;Descripción generada automáticamente">
            <a:extLst>
              <a:ext uri="{FF2B5EF4-FFF2-40B4-BE49-F238E27FC236}">
                <a16:creationId xmlns:a16="http://schemas.microsoft.com/office/drawing/2014/main" id="{786958C2-8C13-4F3D-BC9E-36777E02B0A0}"/>
              </a:ext>
            </a:extLst>
          </p:cNvPr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0992" y="10"/>
            <a:ext cx="3493008" cy="2510018"/>
          </a:xfrm>
          <a:prstGeom prst="rect">
            <a:avLst/>
          </a:prstGeom>
        </p:spPr>
      </p:pic>
      <p:pic>
        <p:nvPicPr>
          <p:cNvPr id="5" name="Imagen 4" descr="Imagen que contiene suelo, carretera, edificio, exterior&#10;&#10;Descripción generada automáticamente">
            <a:extLst>
              <a:ext uri="{FF2B5EF4-FFF2-40B4-BE49-F238E27FC236}">
                <a16:creationId xmlns:a16="http://schemas.microsoft.com/office/drawing/2014/main" id="{CE7FDB7A-B24F-4C20-A78B-A6F608FBDAEE}"/>
              </a:ext>
            </a:extLst>
          </p:cNvPr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5650990" y="2633472"/>
            <a:ext cx="3493010" cy="25100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592306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Imagen 3">
            <a:extLst>
              <a:ext uri="{FF2B5EF4-FFF2-40B4-BE49-F238E27FC236}">
                <a16:creationId xmlns:a16="http://schemas.microsoft.com/office/drawing/2014/main" id="{E62F59D7-1092-4530-ACF4-AAE1F8EE1E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6796" y="37133"/>
            <a:ext cx="2582538" cy="4427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6279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>
            <a:extLst>
              <a:ext uri="{FF2B5EF4-FFF2-40B4-BE49-F238E27FC236}">
                <a16:creationId xmlns:a16="http://schemas.microsoft.com/office/drawing/2014/main" id="{30CFD542-C947-485F-9F54-E5BE5D1670D0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74942" y="-77214"/>
            <a:ext cx="7686828" cy="52207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657562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50000" t="50000" r="50000" b="50000"/>
          </a:path>
        </a:gradFill>
        <a:effectLst/>
      </p:bgPr>
    </p:bg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Rectangle 119">
            <a:extLst>
              <a:ext uri="{FF2B5EF4-FFF2-40B4-BE49-F238E27FC236}">
                <a16:creationId xmlns:a16="http://schemas.microsoft.com/office/drawing/2014/main" id="{23522FE7-5A29-4EF6-B1EF-2CA55748A7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07945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22" name="Picture 121">
            <a:extLst>
              <a:ext uri="{FF2B5EF4-FFF2-40B4-BE49-F238E27FC236}">
                <a16:creationId xmlns:a16="http://schemas.microsoft.com/office/drawing/2014/main" id="{C2192E09-EBC7-416C-B887-DFF915D7F4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4594860"/>
            <a:ext cx="9144000" cy="557212"/>
          </a:xfrm>
          <a:prstGeom prst="rect">
            <a:avLst/>
          </a:prstGeom>
        </p:spPr>
      </p:pic>
      <p:cxnSp>
        <p:nvCxnSpPr>
          <p:cNvPr id="124" name="Straight Connector 123">
            <a:extLst>
              <a:ext uri="{FF2B5EF4-FFF2-40B4-BE49-F238E27FC236}">
                <a16:creationId xmlns:a16="http://schemas.microsoft.com/office/drawing/2014/main" id="{2924498D-E084-44BE-A196-CFCE355643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9630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6" name="Straight Connector 125">
            <a:extLst>
              <a:ext uri="{FF2B5EF4-FFF2-40B4-BE49-F238E27FC236}">
                <a16:creationId xmlns:a16="http://schemas.microsoft.com/office/drawing/2014/main" id="{14C12901-9FCC-461E-A64A-89B4791235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90422" y="1385316"/>
            <a:ext cx="7205641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28" name="Rectangle 127">
            <a:extLst>
              <a:ext uri="{FF2B5EF4-FFF2-40B4-BE49-F238E27FC236}">
                <a16:creationId xmlns:a16="http://schemas.microsoft.com/office/drawing/2014/main" id="{F63C748C-967B-4A7B-A90F-3EDD0F485A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27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C0143637-4934-44E4-B909-BAF1E7B279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1"/>
            <a:ext cx="3046595" cy="51435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3" name="Google Shape;113;p18"/>
          <p:cNvSpPr txBox="1"/>
          <p:nvPr/>
        </p:nvSpPr>
        <p:spPr>
          <a:xfrm>
            <a:off x="3095963" y="199598"/>
            <a:ext cx="5611724" cy="4817997"/>
          </a:xfrm>
          <a:prstGeom prst="rect">
            <a:avLst/>
          </a:prstGeom>
        </p:spPr>
        <p:txBody>
          <a:bodyPr spcFirstLastPara="1" vert="horz" lIns="91440" tIns="45720" rIns="91440" bIns="45720" rtlCol="0" anchor="t" anchorCtr="0">
            <a:noAutofit/>
          </a:bodyPr>
          <a:lstStyle/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Tutora</a:t>
            </a:r>
            <a:r>
              <a:rPr lang="en-US" dirty="0">
                <a:sym typeface="Indie Flower"/>
              </a:rPr>
              <a:t> y Castellano : María Doménech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ym typeface="Indie Flower"/>
              </a:rPr>
              <a:t>Historia: </a:t>
            </a:r>
            <a:r>
              <a:rPr lang="en-US" dirty="0" err="1">
                <a:sym typeface="Indie Flower"/>
              </a:rPr>
              <a:t>Inma</a:t>
            </a:r>
            <a:r>
              <a:rPr lang="en-US" dirty="0">
                <a:sym typeface="Indie Flower"/>
              </a:rPr>
              <a:t> Ros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ym typeface="Indie Flower"/>
              </a:rPr>
              <a:t>Valenciano: Lola Moreno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Matemáticas</a:t>
            </a:r>
            <a:r>
              <a:rPr lang="en-US" dirty="0">
                <a:sym typeface="Indie Flower"/>
              </a:rPr>
              <a:t>: Mónica Prat y David </a:t>
            </a:r>
            <a:r>
              <a:rPr lang="en-US" dirty="0" err="1">
                <a:sym typeface="Indie Flower"/>
              </a:rPr>
              <a:t>Sáez</a:t>
            </a:r>
            <a:endParaRPr lang="en-US" dirty="0">
              <a:sym typeface="Indie Flower"/>
            </a:endParaRP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Inglés</a:t>
            </a:r>
            <a:r>
              <a:rPr lang="en-US" dirty="0">
                <a:sym typeface="Indie Flower"/>
              </a:rPr>
              <a:t>: Salut </a:t>
            </a:r>
            <a:r>
              <a:rPr lang="en-US" dirty="0" err="1">
                <a:sym typeface="Indie Flower"/>
              </a:rPr>
              <a:t>Puchades</a:t>
            </a:r>
            <a:r>
              <a:rPr lang="en-US" dirty="0">
                <a:sym typeface="Indie Flower"/>
              </a:rPr>
              <a:t> 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Física</a:t>
            </a:r>
            <a:r>
              <a:rPr lang="en-US" dirty="0">
                <a:sym typeface="Indie Flower"/>
              </a:rPr>
              <a:t>: Juan Antonio López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Dibujo</a:t>
            </a:r>
            <a:r>
              <a:rPr lang="en-US" dirty="0">
                <a:sym typeface="Indie Flower"/>
              </a:rPr>
              <a:t> </a:t>
            </a:r>
            <a:r>
              <a:rPr lang="en-US" dirty="0" err="1">
                <a:sym typeface="Indie Flower"/>
              </a:rPr>
              <a:t>técnico</a:t>
            </a:r>
            <a:r>
              <a:rPr lang="en-US" dirty="0">
                <a:sym typeface="Indie Flower"/>
              </a:rPr>
              <a:t>: Javier </a:t>
            </a:r>
            <a:r>
              <a:rPr lang="en-US" dirty="0" err="1">
                <a:sym typeface="Indie Flower"/>
              </a:rPr>
              <a:t>Poves</a:t>
            </a:r>
            <a:r>
              <a:rPr lang="en-US" dirty="0">
                <a:sym typeface="Indie Flower"/>
              </a:rPr>
              <a:t> 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>
                <a:sym typeface="Indie Flower"/>
              </a:rPr>
              <a:t>E.F: Lola Ferrer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Filosofía</a:t>
            </a:r>
            <a:r>
              <a:rPr lang="en-US" dirty="0">
                <a:sym typeface="Indie Flower"/>
              </a:rPr>
              <a:t> y </a:t>
            </a:r>
            <a:r>
              <a:rPr lang="en-US" dirty="0" err="1">
                <a:sym typeface="Indie Flower"/>
              </a:rPr>
              <a:t>Psicología</a:t>
            </a:r>
            <a:r>
              <a:rPr lang="en-US" dirty="0">
                <a:sym typeface="Indie Flower"/>
              </a:rPr>
              <a:t>: Paula Gil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Francés</a:t>
            </a:r>
            <a:r>
              <a:rPr lang="en-US" dirty="0">
                <a:sym typeface="Indie Flower"/>
              </a:rPr>
              <a:t>: </a:t>
            </a:r>
            <a:r>
              <a:rPr lang="en-US" dirty="0" err="1">
                <a:sym typeface="Indie Flower"/>
              </a:rPr>
              <a:t>Conchi</a:t>
            </a:r>
            <a:r>
              <a:rPr lang="en-US" dirty="0">
                <a:sym typeface="Indie Flower"/>
              </a:rPr>
              <a:t> Mestre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Informática</a:t>
            </a:r>
            <a:r>
              <a:rPr lang="en-US" dirty="0">
                <a:sym typeface="Indie Flower"/>
              </a:rPr>
              <a:t>: Cristian </a:t>
            </a:r>
            <a:r>
              <a:rPr lang="en-US" dirty="0" err="1">
                <a:sym typeface="Indie Flower"/>
              </a:rPr>
              <a:t>Caballer</a:t>
            </a:r>
            <a:r>
              <a:rPr lang="en-US" dirty="0">
                <a:sym typeface="Indie Flower"/>
              </a:rPr>
              <a:t> 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Economía</a:t>
            </a:r>
            <a:r>
              <a:rPr lang="en-US" dirty="0">
                <a:sym typeface="Indie Flower"/>
              </a:rPr>
              <a:t> y </a:t>
            </a:r>
            <a:r>
              <a:rPr lang="en-US" dirty="0" err="1">
                <a:sym typeface="Indie Flower"/>
              </a:rPr>
              <a:t>Geografía</a:t>
            </a:r>
            <a:r>
              <a:rPr lang="en-US" dirty="0">
                <a:sym typeface="Indie Flower"/>
              </a:rPr>
              <a:t>: Alberto</a:t>
            </a:r>
          </a:p>
          <a:p>
            <a:pPr marL="457200" lvl="0" indent="-228600" defTabSz="914400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  <a:buClr>
                <a:schemeClr val="accent1"/>
              </a:buClr>
              <a:buSzPct val="100000"/>
              <a:buFont typeface="Arial" panose="020B0604020202020204" pitchFamily="34" charset="0"/>
              <a:buChar char="•"/>
            </a:pPr>
            <a:r>
              <a:rPr lang="en-US" dirty="0" err="1">
                <a:sym typeface="Indie Flower"/>
              </a:rPr>
              <a:t>Biología</a:t>
            </a:r>
            <a:r>
              <a:rPr lang="en-US" dirty="0">
                <a:sym typeface="Indie Flower"/>
              </a:rPr>
              <a:t> y </a:t>
            </a:r>
            <a:r>
              <a:rPr lang="en-US" dirty="0" err="1">
                <a:sym typeface="Indie Flower"/>
              </a:rPr>
              <a:t>Química</a:t>
            </a:r>
            <a:r>
              <a:rPr lang="en-US" dirty="0">
                <a:sym typeface="Indie Flower"/>
              </a:rPr>
              <a:t>: Mª José </a:t>
            </a:r>
            <a:r>
              <a:rPr lang="en-US" dirty="0" err="1">
                <a:sym typeface="Indie Flower"/>
              </a:rPr>
              <a:t>Aliaga</a:t>
            </a:r>
            <a:r>
              <a:rPr lang="en-US" dirty="0">
                <a:sym typeface="Indie Flower"/>
              </a:rPr>
              <a:t> </a:t>
            </a:r>
            <a:endParaRPr lang="en-US" dirty="0"/>
          </a:p>
        </p:txBody>
      </p:sp>
      <p:sp>
        <p:nvSpPr>
          <p:cNvPr id="112" name="Google Shape;112;p18"/>
          <p:cNvSpPr txBox="1"/>
          <p:nvPr/>
        </p:nvSpPr>
        <p:spPr>
          <a:xfrm>
            <a:off x="193650" y="-332169"/>
            <a:ext cx="87567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lang="es-ES" sz="300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lang="es-ES" sz="300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600"/>
              </a:spcAft>
              <a:buNone/>
            </a:pPr>
            <a:endParaRPr lang="es-ES" sz="300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114" name="Google Shape;114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  <p:sp>
        <p:nvSpPr>
          <p:cNvPr id="115" name="Google Shape;115;p18"/>
          <p:cNvSpPr txBox="1"/>
          <p:nvPr/>
        </p:nvSpPr>
        <p:spPr>
          <a:xfrm>
            <a:off x="1098458" y="3640437"/>
            <a:ext cx="7315200" cy="462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20"/>
          <p:cNvSpPr txBox="1">
            <a:spLocks noGrp="1"/>
          </p:cNvSpPr>
          <p:nvPr>
            <p:ph type="title"/>
          </p:nvPr>
        </p:nvSpPr>
        <p:spPr>
          <a:xfrm>
            <a:off x="1758727" y="143087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4800" b="1" dirty="0">
                <a:solidFill>
                  <a:srgbClr val="C00000"/>
                </a:solidFill>
                <a:latin typeface="Indie Flower"/>
                <a:ea typeface="Indie Flower"/>
                <a:cs typeface="Indie Flower"/>
                <a:sym typeface="Indie Flower"/>
              </a:rPr>
              <a:t>Día a día en el aula</a:t>
            </a:r>
            <a:endParaRPr sz="4800" b="1" dirty="0">
              <a:solidFill>
                <a:srgbClr val="C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126" name="Google Shape;126;p20"/>
          <p:cNvSpPr txBox="1">
            <a:spLocks noGrp="1"/>
          </p:cNvSpPr>
          <p:nvPr>
            <p:ph type="body" idx="1"/>
          </p:nvPr>
        </p:nvSpPr>
        <p:spPr>
          <a:xfrm>
            <a:off x="311700" y="743700"/>
            <a:ext cx="8520600" cy="40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3000" dirty="0">
                <a:latin typeface="Indie Flower"/>
                <a:ea typeface="Indie Flower"/>
                <a:cs typeface="Indie Flower"/>
                <a:sym typeface="Indie Flower"/>
              </a:rPr>
              <a:t>AULA-MATERIA</a:t>
            </a:r>
            <a:endParaRPr sz="3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marR="0" lvl="0" indent="-419100" algn="l" rtl="0">
              <a:lnSpc>
                <a:spcPct val="115000"/>
              </a:lnSpc>
              <a:spcBef>
                <a:spcPts val="160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die Flower"/>
              <a:buChar char="●"/>
            </a:pPr>
            <a:r>
              <a:rPr lang="ca" sz="3000" dirty="0">
                <a:latin typeface="Indie Flower"/>
                <a:ea typeface="Indie Flower"/>
                <a:cs typeface="Indie Flower"/>
                <a:sym typeface="Indie Flower"/>
              </a:rPr>
              <a:t>Llevamos nuestras cosas siempre con nosotros.</a:t>
            </a:r>
            <a:endParaRPr sz="3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marR="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die Flower"/>
              <a:buChar char="●"/>
            </a:pPr>
            <a:r>
              <a:rPr lang="ca" sz="3000" dirty="0">
                <a:latin typeface="Indie Flower"/>
                <a:ea typeface="Indie Flower"/>
                <a:cs typeface="Indie Flower"/>
                <a:sym typeface="Indie Flower"/>
              </a:rPr>
              <a:t>En cada clase sacamos solo lo imprescindible.</a:t>
            </a:r>
            <a:endParaRPr sz="3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marR="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die Flower"/>
              <a:buChar char="●"/>
            </a:pPr>
            <a:r>
              <a:rPr lang="ca" sz="3000" dirty="0">
                <a:latin typeface="Indie Flower"/>
                <a:ea typeface="Indie Flower"/>
                <a:cs typeface="Indie Flower"/>
                <a:sym typeface="Indie Flower"/>
              </a:rPr>
              <a:t>Traemos la mochila lo más ligera posible.</a:t>
            </a:r>
            <a:endParaRPr sz="3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marR="0" lvl="0" indent="-419100" algn="l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3000"/>
              <a:buFont typeface="Indie Flower"/>
              <a:buChar char="●"/>
            </a:pPr>
            <a:r>
              <a:rPr lang="ca" sz="3000" dirty="0">
                <a:latin typeface="Indie Flower"/>
                <a:ea typeface="Indie Flower"/>
                <a:cs typeface="Indie Flower"/>
                <a:sym typeface="Indie Flower"/>
              </a:rPr>
              <a:t>AL PRINCIPIO NOS COSTARÁ, PERO SEGURO QUE LO HACEMOS MUY BIEN.</a:t>
            </a:r>
            <a:endParaRPr sz="30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127" name="Google Shape;127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DDE5CDF-1512-4CDA-B956-23D223F8DE4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07945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B029D7D8-5A6B-4C76-94C8-15798C6C5AD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4594860"/>
            <a:ext cx="9144000" cy="557212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A5C9319C-E20D-4884-952F-60B6A58C3E3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9630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5" name="Rectangle 14">
            <a:extLst>
              <a:ext uri="{FF2B5EF4-FFF2-40B4-BE49-F238E27FC236}">
                <a16:creationId xmlns:a16="http://schemas.microsoft.com/office/drawing/2014/main" id="{62C9703D-C8F9-44AD-A7C0-C2F3871F8C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4000" cy="462012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6D011966-EEA1-496B-A5B9-E2059A19399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34672" y="42644"/>
            <a:ext cx="6744281" cy="5058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40144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" name="Google Shape;133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  <p:sp>
        <p:nvSpPr>
          <p:cNvPr id="134" name="Google Shape;134;p21"/>
          <p:cNvSpPr/>
          <p:nvPr/>
        </p:nvSpPr>
        <p:spPr>
          <a:xfrm>
            <a:off x="1979712" y="1700808"/>
            <a:ext cx="864000" cy="2448300"/>
          </a:xfrm>
          <a:prstGeom prst="rect">
            <a:avLst/>
          </a:prstGeom>
          <a:solidFill>
            <a:srgbClr val="D8D8D8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grpSp>
        <p:nvGrpSpPr>
          <p:cNvPr id="135" name="Google Shape;135;p21"/>
          <p:cNvGrpSpPr/>
          <p:nvPr/>
        </p:nvGrpSpPr>
        <p:grpSpPr>
          <a:xfrm>
            <a:off x="3779924" y="1700822"/>
            <a:ext cx="5184569" cy="1839731"/>
            <a:chOff x="1835696" y="2060848"/>
            <a:chExt cx="6696680" cy="2376300"/>
          </a:xfrm>
        </p:grpSpPr>
        <p:sp>
          <p:nvSpPr>
            <p:cNvPr id="136" name="Google Shape;136;p21"/>
            <p:cNvSpPr/>
            <p:nvPr/>
          </p:nvSpPr>
          <p:spPr>
            <a:xfrm>
              <a:off x="2411760" y="2060848"/>
              <a:ext cx="5400600" cy="2376300"/>
            </a:xfrm>
            <a:prstGeom prst="rect">
              <a:avLst/>
            </a:prstGeom>
            <a:solidFill>
              <a:srgbClr val="D8D8D8"/>
            </a:solidFill>
            <a:ln w="25400" cap="flat" cmpd="sng">
              <a:solidFill>
                <a:srgbClr val="BFBFB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7" name="Google Shape;137;p21"/>
            <p:cNvSpPr/>
            <p:nvPr/>
          </p:nvSpPr>
          <p:spPr>
            <a:xfrm>
              <a:off x="2483768" y="2132856"/>
              <a:ext cx="914400" cy="914400"/>
            </a:xfrm>
            <a:prstGeom prst="rect">
              <a:avLst/>
            </a:prstGeom>
            <a:solidFill>
              <a:srgbClr val="92D050"/>
            </a:solidFill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8" name="Google Shape;138;p21"/>
            <p:cNvSpPr/>
            <p:nvPr/>
          </p:nvSpPr>
          <p:spPr>
            <a:xfrm>
              <a:off x="2483768" y="3429000"/>
              <a:ext cx="1224000" cy="914400"/>
            </a:xfrm>
            <a:prstGeom prst="rect">
              <a:avLst/>
            </a:prstGeom>
            <a:solidFill>
              <a:srgbClr val="4F81BD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39" name="Google Shape;139;p21"/>
            <p:cNvSpPr/>
            <p:nvPr/>
          </p:nvSpPr>
          <p:spPr>
            <a:xfrm>
              <a:off x="3779912" y="3429000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0" name="Google Shape;140;p21"/>
            <p:cNvSpPr/>
            <p:nvPr/>
          </p:nvSpPr>
          <p:spPr>
            <a:xfrm>
              <a:off x="5796136" y="3429000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1" name="Google Shape;141;p21"/>
            <p:cNvSpPr/>
            <p:nvPr/>
          </p:nvSpPr>
          <p:spPr>
            <a:xfrm>
              <a:off x="6804248" y="3429000"/>
              <a:ext cx="914400" cy="914400"/>
            </a:xfrm>
            <a:prstGeom prst="rect">
              <a:avLst/>
            </a:prstGeom>
            <a:solidFill>
              <a:srgbClr val="4F81BD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2" name="Google Shape;142;p21"/>
            <p:cNvSpPr/>
            <p:nvPr/>
          </p:nvSpPr>
          <p:spPr>
            <a:xfrm>
              <a:off x="7956376" y="3140968"/>
              <a:ext cx="576000" cy="216000"/>
            </a:xfrm>
            <a:prstGeom prst="rightArrow">
              <a:avLst>
                <a:gd name="adj1" fmla="val 50000"/>
                <a:gd name="adj2" fmla="val 50000"/>
              </a:avLst>
            </a:prstGeom>
            <a:solidFill>
              <a:srgbClr val="4F81BD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3" name="Google Shape;143;p21"/>
            <p:cNvSpPr txBox="1"/>
            <p:nvPr/>
          </p:nvSpPr>
          <p:spPr>
            <a:xfrm>
              <a:off x="2585204" y="2303391"/>
              <a:ext cx="720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7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CC1</a:t>
              </a:r>
              <a:endParaRPr sz="17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44" name="Google Shape;144;p21"/>
            <p:cNvSpPr/>
            <p:nvPr/>
          </p:nvSpPr>
          <p:spPr>
            <a:xfrm>
              <a:off x="3455017" y="2132856"/>
              <a:ext cx="914400" cy="914400"/>
            </a:xfrm>
            <a:prstGeom prst="rect">
              <a:avLst/>
            </a:prstGeom>
            <a:solidFill>
              <a:srgbClr val="92D050"/>
            </a:solidFill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5" name="Google Shape;145;p21"/>
            <p:cNvSpPr txBox="1"/>
            <p:nvPr/>
          </p:nvSpPr>
          <p:spPr>
            <a:xfrm>
              <a:off x="3556453" y="2303391"/>
              <a:ext cx="720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7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CC3</a:t>
              </a:r>
              <a:endParaRPr sz="17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46" name="Google Shape;146;p21"/>
            <p:cNvSpPr/>
            <p:nvPr/>
          </p:nvSpPr>
          <p:spPr>
            <a:xfrm>
              <a:off x="4427984" y="2132856"/>
              <a:ext cx="914400" cy="914400"/>
            </a:xfrm>
            <a:prstGeom prst="rect">
              <a:avLst/>
            </a:prstGeom>
            <a:solidFill>
              <a:srgbClr val="B2A0C7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7" name="Google Shape;147;p21"/>
            <p:cNvSpPr txBox="1"/>
            <p:nvPr/>
          </p:nvSpPr>
          <p:spPr>
            <a:xfrm>
              <a:off x="4529420" y="2303391"/>
              <a:ext cx="720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ING1</a:t>
              </a:r>
              <a:endParaRPr sz="14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48" name="Google Shape;148;p21"/>
            <p:cNvSpPr/>
            <p:nvPr/>
          </p:nvSpPr>
          <p:spPr>
            <a:xfrm>
              <a:off x="4788024" y="3429000"/>
              <a:ext cx="914400" cy="914400"/>
            </a:xfrm>
            <a:prstGeom prst="rect">
              <a:avLst/>
            </a:prstGeom>
            <a:solidFill>
              <a:srgbClr val="B2A0C7"/>
            </a:solidFill>
            <a:ln w="25400" cap="flat" cmpd="sng">
              <a:solidFill>
                <a:srgbClr val="5F497A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49" name="Google Shape;149;p21"/>
            <p:cNvSpPr txBox="1"/>
            <p:nvPr/>
          </p:nvSpPr>
          <p:spPr>
            <a:xfrm>
              <a:off x="4889460" y="3599535"/>
              <a:ext cx="720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ING2</a:t>
              </a:r>
              <a:endParaRPr sz="14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50" name="Google Shape;150;p21"/>
            <p:cNvSpPr/>
            <p:nvPr/>
          </p:nvSpPr>
          <p:spPr>
            <a:xfrm>
              <a:off x="5391267" y="2129391"/>
              <a:ext cx="914400" cy="914400"/>
            </a:xfrm>
            <a:prstGeom prst="rect">
              <a:avLst/>
            </a:prstGeom>
            <a:solidFill>
              <a:srgbClr val="D99593"/>
            </a:solidFill>
            <a:ln w="25400" cap="flat" cmpd="sng">
              <a:solidFill>
                <a:srgbClr val="E36C0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1" name="Google Shape;151;p21"/>
            <p:cNvSpPr txBox="1"/>
            <p:nvPr/>
          </p:nvSpPr>
          <p:spPr>
            <a:xfrm>
              <a:off x="5451497" y="2299926"/>
              <a:ext cx="7767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HUM1</a:t>
              </a:r>
              <a:endParaRPr sz="14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52" name="Google Shape;152;p21"/>
            <p:cNvSpPr txBox="1"/>
            <p:nvPr/>
          </p:nvSpPr>
          <p:spPr>
            <a:xfrm>
              <a:off x="6274312" y="2348881"/>
              <a:ext cx="720000" cy="504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2000">
                  <a:solidFill>
                    <a:srgbClr val="7F7F7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WC</a:t>
              </a:r>
              <a:endParaRPr sz="2000" i="0" u="none" strike="noStrike" cap="none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53" name="Google Shape;153;p21"/>
            <p:cNvSpPr/>
            <p:nvPr/>
          </p:nvSpPr>
          <p:spPr>
            <a:xfrm rot="-5400000">
              <a:off x="1799696" y="2816985"/>
              <a:ext cx="504000" cy="432000"/>
            </a:xfrm>
            <a:prstGeom prst="bentArrow">
              <a:avLst>
                <a:gd name="adj1" fmla="val 25000"/>
                <a:gd name="adj2" fmla="val 25000"/>
                <a:gd name="adj3" fmla="val 25000"/>
                <a:gd name="adj4" fmla="val 43750"/>
              </a:avLst>
            </a:prstGeom>
            <a:solidFill>
              <a:srgbClr val="4F81BD"/>
            </a:solidFill>
            <a:ln w="25400" cap="flat" cmpd="sng">
              <a:solidFill>
                <a:srgbClr val="395E89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4" name="Google Shape;154;p21"/>
            <p:cNvSpPr/>
            <p:nvPr/>
          </p:nvSpPr>
          <p:spPr>
            <a:xfrm>
              <a:off x="6948264" y="2132856"/>
              <a:ext cx="792000" cy="914400"/>
            </a:xfrm>
            <a:prstGeom prst="rect">
              <a:avLst/>
            </a:prstGeom>
            <a:solidFill>
              <a:srgbClr val="92D050"/>
            </a:solidFill>
            <a:ln w="25400" cap="flat" cmpd="sng">
              <a:solidFill>
                <a:srgbClr val="00B05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800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155" name="Google Shape;155;p21"/>
            <p:cNvSpPr txBox="1"/>
            <p:nvPr/>
          </p:nvSpPr>
          <p:spPr>
            <a:xfrm>
              <a:off x="6969780" y="2292632"/>
              <a:ext cx="720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7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CC5</a:t>
              </a:r>
              <a:endParaRPr sz="17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56" name="Google Shape;156;p21"/>
            <p:cNvSpPr txBox="1"/>
            <p:nvPr/>
          </p:nvSpPr>
          <p:spPr>
            <a:xfrm>
              <a:off x="2627784" y="3573016"/>
              <a:ext cx="936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LENG4</a:t>
              </a:r>
              <a:endParaRPr sz="14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57" name="Google Shape;157;p21"/>
            <p:cNvSpPr txBox="1"/>
            <p:nvPr/>
          </p:nvSpPr>
          <p:spPr>
            <a:xfrm>
              <a:off x="3779912" y="3573016"/>
              <a:ext cx="936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LENG3</a:t>
              </a:r>
              <a:endParaRPr sz="14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58" name="Google Shape;158;p21"/>
            <p:cNvSpPr txBox="1"/>
            <p:nvPr/>
          </p:nvSpPr>
          <p:spPr>
            <a:xfrm>
              <a:off x="5796136" y="3573016"/>
              <a:ext cx="936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LENG2</a:t>
              </a:r>
              <a:endParaRPr sz="14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  <p:sp>
          <p:nvSpPr>
            <p:cNvPr id="159" name="Google Shape;159;p21"/>
            <p:cNvSpPr txBox="1"/>
            <p:nvPr/>
          </p:nvSpPr>
          <p:spPr>
            <a:xfrm>
              <a:off x="6804248" y="3573016"/>
              <a:ext cx="936000" cy="5760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lnSpc>
                  <a:spcPct val="80000"/>
                </a:lnSpc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ca" sz="1400" b="1">
                  <a:solidFill>
                    <a:srgbClr val="FFFFFF"/>
                  </a:solidFill>
                  <a:latin typeface="Arial Narrow"/>
                  <a:ea typeface="Arial Narrow"/>
                  <a:cs typeface="Arial Narrow"/>
                  <a:sym typeface="Arial Narrow"/>
                </a:rPr>
                <a:t>LENG1</a:t>
              </a:r>
              <a:endParaRPr sz="1400" b="1" i="0" u="none" strike="noStrike" cap="none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endParaRPr>
            </a:p>
          </p:txBody>
        </p:sp>
      </p:grpSp>
      <p:sp>
        <p:nvSpPr>
          <p:cNvPr id="160" name="Google Shape;160;p21"/>
          <p:cNvSpPr/>
          <p:nvPr/>
        </p:nvSpPr>
        <p:spPr>
          <a:xfrm>
            <a:off x="2051720" y="2589220"/>
            <a:ext cx="708000" cy="708000"/>
          </a:xfrm>
          <a:prstGeom prst="rect">
            <a:avLst/>
          </a:prstGeom>
          <a:solidFill>
            <a:srgbClr val="D99593"/>
          </a:solidFill>
          <a:ln w="254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1" name="Google Shape;161;p21"/>
          <p:cNvSpPr txBox="1"/>
          <p:nvPr/>
        </p:nvSpPr>
        <p:spPr>
          <a:xfrm>
            <a:off x="2098350" y="2721247"/>
            <a:ext cx="6012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HUM2</a:t>
            </a:r>
            <a:endParaRPr sz="14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2" name="Google Shape;162;p21"/>
          <p:cNvSpPr/>
          <p:nvPr/>
        </p:nvSpPr>
        <p:spPr>
          <a:xfrm>
            <a:off x="2051720" y="3369150"/>
            <a:ext cx="708000" cy="708000"/>
          </a:xfrm>
          <a:prstGeom prst="rect">
            <a:avLst/>
          </a:prstGeom>
          <a:solidFill>
            <a:srgbClr val="D99593"/>
          </a:solidFill>
          <a:ln w="254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3" name="Google Shape;163;p21"/>
          <p:cNvSpPr txBox="1"/>
          <p:nvPr/>
        </p:nvSpPr>
        <p:spPr>
          <a:xfrm>
            <a:off x="2098350" y="3501177"/>
            <a:ext cx="6012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HUM3</a:t>
            </a:r>
            <a:endParaRPr sz="14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4" name="Google Shape;164;p21"/>
          <p:cNvSpPr/>
          <p:nvPr/>
        </p:nvSpPr>
        <p:spPr>
          <a:xfrm>
            <a:off x="2051720" y="1784974"/>
            <a:ext cx="708000" cy="708000"/>
          </a:xfrm>
          <a:prstGeom prst="rect">
            <a:avLst/>
          </a:prstGeom>
          <a:solidFill>
            <a:srgbClr val="FF0000"/>
          </a:solidFill>
          <a:ln w="25400" cap="flat" cmpd="sng">
            <a:solidFill>
              <a:srgbClr val="C0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65" name="Google Shape;165;p21"/>
          <p:cNvSpPr txBox="1"/>
          <p:nvPr/>
        </p:nvSpPr>
        <p:spPr>
          <a:xfrm>
            <a:off x="2051720" y="1916832"/>
            <a:ext cx="7455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TECNO</a:t>
            </a:r>
            <a:endParaRPr sz="14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66" name="Google Shape;166;p21"/>
          <p:cNvSpPr txBox="1"/>
          <p:nvPr/>
        </p:nvSpPr>
        <p:spPr>
          <a:xfrm>
            <a:off x="107504" y="1628800"/>
            <a:ext cx="15039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3409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PISO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744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2" name="Google Shape;172;p2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  <p:sp>
        <p:nvSpPr>
          <p:cNvPr id="173" name="Google Shape;173;p22"/>
          <p:cNvSpPr/>
          <p:nvPr/>
        </p:nvSpPr>
        <p:spPr>
          <a:xfrm>
            <a:off x="2433047" y="2031914"/>
            <a:ext cx="4181100" cy="1839600"/>
          </a:xfrm>
          <a:prstGeom prst="rect">
            <a:avLst/>
          </a:prstGeom>
          <a:solidFill>
            <a:srgbClr val="D8D8D8"/>
          </a:solidFill>
          <a:ln w="25400" cap="flat" cmpd="sng">
            <a:solidFill>
              <a:srgbClr val="BFBFBF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4" name="Google Shape;174;p22"/>
          <p:cNvSpPr/>
          <p:nvPr/>
        </p:nvSpPr>
        <p:spPr>
          <a:xfrm>
            <a:off x="2491119" y="3117074"/>
            <a:ext cx="648000" cy="708000"/>
          </a:xfrm>
          <a:prstGeom prst="rect">
            <a:avLst/>
          </a:prstGeom>
          <a:solidFill>
            <a:srgbClr val="938953"/>
          </a:solidFill>
          <a:ln w="25400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5" name="Google Shape;175;p22"/>
          <p:cNvSpPr/>
          <p:nvPr/>
        </p:nvSpPr>
        <p:spPr>
          <a:xfrm>
            <a:off x="6725653" y="2868136"/>
            <a:ext cx="446100" cy="167100"/>
          </a:xfrm>
          <a:prstGeom prst="rightArrow">
            <a:avLst>
              <a:gd name="adj1" fmla="val 50000"/>
              <a:gd name="adj2" fmla="val 50000"/>
            </a:avLst>
          </a:prstGeom>
          <a:solidFill>
            <a:srgbClr val="4F81B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6" name="Google Shape;176;p22"/>
          <p:cNvSpPr/>
          <p:nvPr/>
        </p:nvSpPr>
        <p:spPr>
          <a:xfrm>
            <a:off x="3139190" y="2087662"/>
            <a:ext cx="809400" cy="708000"/>
          </a:xfrm>
          <a:prstGeom prst="rect">
            <a:avLst/>
          </a:prstGeom>
          <a:solidFill>
            <a:srgbClr val="00B0F0"/>
          </a:solidFill>
          <a:ln w="25400" cap="flat" cmpd="sng">
            <a:solidFill>
              <a:srgbClr val="538CD5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7" name="Google Shape;177;p22"/>
          <p:cNvSpPr txBox="1"/>
          <p:nvPr/>
        </p:nvSpPr>
        <p:spPr>
          <a:xfrm>
            <a:off x="3283206" y="2219689"/>
            <a:ext cx="5574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DIB</a:t>
            </a:r>
            <a:endParaRPr sz="14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78" name="Google Shape;178;p22"/>
          <p:cNvSpPr/>
          <p:nvPr/>
        </p:nvSpPr>
        <p:spPr>
          <a:xfrm>
            <a:off x="4939390" y="2087662"/>
            <a:ext cx="720000" cy="708000"/>
          </a:xfrm>
          <a:prstGeom prst="rect">
            <a:avLst/>
          </a:prstGeom>
          <a:solidFill>
            <a:srgbClr val="B2A0C7"/>
          </a:solidFill>
          <a:ln w="25400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22"/>
          <p:cNvSpPr txBox="1"/>
          <p:nvPr/>
        </p:nvSpPr>
        <p:spPr>
          <a:xfrm>
            <a:off x="5029981" y="2219689"/>
            <a:ext cx="5574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ING3</a:t>
            </a:r>
            <a:endParaRPr sz="14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0" name="Google Shape;180;p22"/>
          <p:cNvSpPr/>
          <p:nvPr/>
        </p:nvSpPr>
        <p:spPr>
          <a:xfrm>
            <a:off x="5731478" y="2084980"/>
            <a:ext cx="829200" cy="708000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1" name="Google Shape;181;p22"/>
          <p:cNvSpPr txBox="1"/>
          <p:nvPr/>
        </p:nvSpPr>
        <p:spPr>
          <a:xfrm>
            <a:off x="5850252" y="2217007"/>
            <a:ext cx="6012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N2</a:t>
            </a:r>
            <a:endParaRPr sz="14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2" name="Google Shape;182;p22"/>
          <p:cNvSpPr txBox="1"/>
          <p:nvPr/>
        </p:nvSpPr>
        <p:spPr>
          <a:xfrm>
            <a:off x="2509701" y="2257230"/>
            <a:ext cx="557400" cy="39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2000">
                <a:solidFill>
                  <a:srgbClr val="7F7F7F"/>
                </a:solidFill>
                <a:latin typeface="Arial Narrow"/>
                <a:ea typeface="Arial Narrow"/>
                <a:cs typeface="Arial Narrow"/>
                <a:sym typeface="Arial Narrow"/>
              </a:rPr>
              <a:t>WC</a:t>
            </a:r>
            <a:endParaRPr sz="2000" i="0" u="none" strike="noStrike" cap="none">
              <a:solidFill>
                <a:srgbClr val="7F7F7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3" name="Google Shape;183;p22"/>
          <p:cNvSpPr/>
          <p:nvPr/>
        </p:nvSpPr>
        <p:spPr>
          <a:xfrm rot="-5400000">
            <a:off x="1959162" y="2617233"/>
            <a:ext cx="390300" cy="334500"/>
          </a:xfrm>
          <a:prstGeom prst="bentArrow">
            <a:avLst>
              <a:gd name="adj1" fmla="val 25000"/>
              <a:gd name="adj2" fmla="val 25000"/>
              <a:gd name="adj3" fmla="val 25000"/>
              <a:gd name="adj4" fmla="val 43750"/>
            </a:avLst>
          </a:prstGeom>
          <a:solidFill>
            <a:srgbClr val="4F81BD"/>
          </a:solidFill>
          <a:ln w="25400" cap="flat" cmpd="sng">
            <a:solidFill>
              <a:srgbClr val="395E8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000000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4" name="Google Shape;184;p22"/>
          <p:cNvSpPr/>
          <p:nvPr/>
        </p:nvSpPr>
        <p:spPr>
          <a:xfrm>
            <a:off x="4003286" y="2083560"/>
            <a:ext cx="864000" cy="708000"/>
          </a:xfrm>
          <a:prstGeom prst="rect">
            <a:avLst/>
          </a:prstGeom>
          <a:solidFill>
            <a:srgbClr val="B2A0C7"/>
          </a:solidFill>
          <a:ln w="25400" cap="flat" cmpd="sng">
            <a:solidFill>
              <a:srgbClr val="5F497A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5" name="Google Shape;185;p22"/>
          <p:cNvSpPr txBox="1"/>
          <p:nvPr/>
        </p:nvSpPr>
        <p:spPr>
          <a:xfrm>
            <a:off x="4165885" y="2215587"/>
            <a:ext cx="5574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ING4</a:t>
            </a:r>
            <a:endParaRPr sz="14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6" name="Google Shape;186;p22"/>
          <p:cNvSpPr/>
          <p:nvPr/>
        </p:nvSpPr>
        <p:spPr>
          <a:xfrm>
            <a:off x="5731479" y="3105535"/>
            <a:ext cx="815700" cy="708000"/>
          </a:xfrm>
          <a:prstGeom prst="rect">
            <a:avLst/>
          </a:prstGeom>
          <a:solidFill>
            <a:srgbClr val="92D05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7" name="Google Shape;187;p22"/>
          <p:cNvSpPr txBox="1"/>
          <p:nvPr/>
        </p:nvSpPr>
        <p:spPr>
          <a:xfrm>
            <a:off x="5875494" y="3237562"/>
            <a:ext cx="5574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CC4</a:t>
            </a:r>
            <a:endParaRPr sz="17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88" name="Google Shape;188;p22"/>
          <p:cNvSpPr/>
          <p:nvPr/>
        </p:nvSpPr>
        <p:spPr>
          <a:xfrm>
            <a:off x="4844935" y="3112431"/>
            <a:ext cx="815700" cy="708000"/>
          </a:xfrm>
          <a:prstGeom prst="rect">
            <a:avLst/>
          </a:prstGeom>
          <a:solidFill>
            <a:srgbClr val="92D050"/>
          </a:solidFill>
          <a:ln w="25400" cap="flat" cmpd="sng">
            <a:solidFill>
              <a:srgbClr val="00B05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89" name="Google Shape;189;p22"/>
          <p:cNvSpPr txBox="1"/>
          <p:nvPr/>
        </p:nvSpPr>
        <p:spPr>
          <a:xfrm>
            <a:off x="4988950" y="3244458"/>
            <a:ext cx="5574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7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CC2</a:t>
            </a:r>
            <a:endParaRPr sz="17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0" name="Google Shape;190;p22"/>
          <p:cNvSpPr/>
          <p:nvPr/>
        </p:nvSpPr>
        <p:spPr>
          <a:xfrm>
            <a:off x="3931278" y="3105321"/>
            <a:ext cx="847500" cy="708000"/>
          </a:xfrm>
          <a:prstGeom prst="rect">
            <a:avLst/>
          </a:prstGeom>
          <a:solidFill>
            <a:srgbClr val="FFC000"/>
          </a:solidFill>
          <a:ln w="25400" cap="flat" cmpd="sng">
            <a:solidFill>
              <a:srgbClr val="E36C0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1" name="Google Shape;191;p22"/>
          <p:cNvSpPr txBox="1"/>
          <p:nvPr/>
        </p:nvSpPr>
        <p:spPr>
          <a:xfrm>
            <a:off x="4068358" y="3237348"/>
            <a:ext cx="6012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140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N1</a:t>
            </a:r>
            <a:endParaRPr sz="140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2" name="Google Shape;192;p22"/>
          <p:cNvSpPr/>
          <p:nvPr/>
        </p:nvSpPr>
        <p:spPr>
          <a:xfrm>
            <a:off x="3211198" y="3119778"/>
            <a:ext cx="648000" cy="708000"/>
          </a:xfrm>
          <a:prstGeom prst="rect">
            <a:avLst/>
          </a:prstGeom>
          <a:solidFill>
            <a:srgbClr val="938953"/>
          </a:solidFill>
          <a:ln w="25400" cap="flat" cmpd="sng">
            <a:solidFill>
              <a:srgbClr val="494429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93" name="Google Shape;193;p22"/>
          <p:cNvSpPr txBox="1"/>
          <p:nvPr/>
        </p:nvSpPr>
        <p:spPr>
          <a:xfrm>
            <a:off x="2491118" y="3281602"/>
            <a:ext cx="6480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317" b="1">
                <a:solidFill>
                  <a:srgbClr val="FFFF00"/>
                </a:solidFill>
                <a:latin typeface="Arial Narrow"/>
                <a:ea typeface="Arial Narrow"/>
                <a:cs typeface="Arial Narrow"/>
                <a:sym typeface="Arial Narrow"/>
              </a:rPr>
              <a:t>PR4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55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CCP6</a:t>
            </a:r>
            <a:endParaRPr sz="155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4" name="Google Shape;194;p22"/>
          <p:cNvSpPr txBox="1"/>
          <p:nvPr/>
        </p:nvSpPr>
        <p:spPr>
          <a:xfrm>
            <a:off x="3211198" y="3281602"/>
            <a:ext cx="648000" cy="446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317" b="1">
                <a:solidFill>
                  <a:srgbClr val="FFFF00"/>
                </a:solidFill>
                <a:latin typeface="Arial Narrow"/>
                <a:ea typeface="Arial Narrow"/>
                <a:cs typeface="Arial Narrow"/>
                <a:sym typeface="Arial Narrow"/>
              </a:rPr>
              <a:t>PMAR</a:t>
            </a:r>
            <a:endParaRPr/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1550" b="1">
                <a:solidFill>
                  <a:srgbClr val="FFFFFF"/>
                </a:solidFill>
                <a:latin typeface="Arial Narrow"/>
                <a:ea typeface="Arial Narrow"/>
                <a:cs typeface="Arial Narrow"/>
                <a:sym typeface="Arial Narrow"/>
              </a:rPr>
              <a:t>CCP5</a:t>
            </a:r>
            <a:endParaRPr sz="1550" b="1" i="0" u="none" strike="noStrike" cap="none">
              <a:solidFill>
                <a:srgbClr val="FFFFFF"/>
              </a:solidFill>
              <a:latin typeface="Arial Narrow"/>
              <a:ea typeface="Arial Narrow"/>
              <a:cs typeface="Arial Narrow"/>
              <a:sym typeface="Arial Narrow"/>
            </a:endParaRPr>
          </a:p>
        </p:txBody>
      </p:sp>
      <p:sp>
        <p:nvSpPr>
          <p:cNvPr id="195" name="Google Shape;195;p22"/>
          <p:cNvSpPr txBox="1"/>
          <p:nvPr/>
        </p:nvSpPr>
        <p:spPr>
          <a:xfrm>
            <a:off x="143454" y="2113545"/>
            <a:ext cx="1503900" cy="1470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3409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PISO</a:t>
            </a:r>
            <a:endParaRPr>
              <a:solidFill>
                <a:srgbClr val="FFFF00"/>
              </a:solidFill>
            </a:endParaRPr>
          </a:p>
          <a:p>
            <a:pPr marL="0" marR="0" lvl="0" indent="0" algn="ctr" rtl="0">
              <a:lnSpc>
                <a:spcPct val="8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ca" sz="7440">
                <a:solidFill>
                  <a:srgbClr val="FFFF00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23"/>
          <p:cNvSpPr txBox="1">
            <a:spLocks noGrp="1"/>
          </p:cNvSpPr>
          <p:nvPr>
            <p:ph type="title"/>
          </p:nvPr>
        </p:nvSpPr>
        <p:spPr>
          <a:xfrm>
            <a:off x="1147723" y="8550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4800" b="1" dirty="0">
                <a:solidFill>
                  <a:srgbClr val="C00000"/>
                </a:solidFill>
                <a:latin typeface="Indie Flower"/>
                <a:ea typeface="Indie Flower"/>
                <a:cs typeface="Indie Flower"/>
                <a:sym typeface="Indie Flower"/>
              </a:rPr>
              <a:t>Normas para la clase</a:t>
            </a:r>
            <a:endParaRPr sz="4800" b="1" dirty="0">
              <a:solidFill>
                <a:srgbClr val="C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201" name="Google Shape;201;p23"/>
          <p:cNvSpPr txBox="1">
            <a:spLocks noGrp="1"/>
          </p:cNvSpPr>
          <p:nvPr>
            <p:ph type="body" idx="1"/>
          </p:nvPr>
        </p:nvSpPr>
        <p:spPr>
          <a:xfrm>
            <a:off x="92780" y="584344"/>
            <a:ext cx="8520600" cy="40872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Para salir al baño: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○"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Deberás pedir permiso al profesorado que esté en el aula.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914400" lvl="1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○"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No puedes ir en los cambios de clase.</a:t>
            </a:r>
            <a:endParaRPr lang="es-ES" sz="24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19100">
              <a:buClr>
                <a:schemeClr val="dk1"/>
              </a:buClr>
              <a:buSzPts val="2400"/>
            </a:pPr>
            <a:r>
              <a:rPr lang="es-ES" sz="2400" dirty="0">
                <a:latin typeface="Indie Flower"/>
                <a:ea typeface="Indie Flower"/>
                <a:cs typeface="Indie Flower"/>
                <a:sym typeface="Indie Flower"/>
              </a:rPr>
              <a:t>Cuando suene el timbre de final de clase debes recoger y llegar a la siguiente antes de que suene el timbre de inicio.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Cuando suene la música durante el patio, debes ir a tu fila y esperar al profesorado correspondiente para subir a clase con tranquilidad.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202" name="Google Shape;202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4"/>
          <p:cNvSpPr txBox="1"/>
          <p:nvPr/>
        </p:nvSpPr>
        <p:spPr>
          <a:xfrm>
            <a:off x="193500" y="749"/>
            <a:ext cx="8950500" cy="843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s-ES" sz="4800" b="1" dirty="0">
                <a:solidFill>
                  <a:srgbClr val="C00000"/>
                </a:solidFill>
                <a:latin typeface="Indie Flower"/>
                <a:ea typeface="Indie Flower"/>
                <a:cs typeface="Indie Flower"/>
                <a:sym typeface="Indie Flower"/>
              </a:rPr>
              <a:t>A </a:t>
            </a:r>
            <a:r>
              <a:rPr lang="ca" sz="4800" b="1" dirty="0">
                <a:solidFill>
                  <a:srgbClr val="C00000"/>
                </a:solidFill>
                <a:latin typeface="Indie Flower"/>
                <a:ea typeface="Indie Flower"/>
                <a:cs typeface="Indie Flower"/>
                <a:sym typeface="Indie Flower"/>
              </a:rPr>
              <a:t>tener en cuenta:</a:t>
            </a:r>
            <a:endParaRPr sz="2400" b="1" dirty="0">
              <a:solidFill>
                <a:srgbClr val="C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endParaRPr lang="ca" sz="24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Debes hacer un uso adecuado de la agenda.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Tutoría: LENG4</a:t>
            </a: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es-ES" sz="2400" dirty="0">
                <a:latin typeface="Indie Flower"/>
                <a:ea typeface="Indie Flower"/>
                <a:cs typeface="Indie Flower"/>
                <a:sym typeface="Indie Flower"/>
              </a:rPr>
              <a:t>¿</a:t>
            </a:r>
            <a:r>
              <a:rPr lang="es-ES" sz="2400" dirty="0" err="1">
                <a:latin typeface="Indie Flower"/>
                <a:ea typeface="Indie Flower"/>
                <a:cs typeface="Indie Flower"/>
                <a:sym typeface="Indie Flower"/>
              </a:rPr>
              <a:t>Classroom</a:t>
            </a:r>
            <a:r>
              <a:rPr lang="es-ES" sz="2400" dirty="0">
                <a:latin typeface="Indie Flower"/>
                <a:ea typeface="Indie Flower"/>
                <a:cs typeface="Indie Flower"/>
                <a:sym typeface="Indie Flower"/>
              </a:rPr>
              <a:t>, grupo wasap, …? </a:t>
            </a:r>
            <a:r>
              <a:rPr lang="ca" sz="2400" dirty="0">
                <a:latin typeface="Indie Flower"/>
                <a:ea typeface="Indie Flower"/>
                <a:cs typeface="Indie Flower"/>
                <a:sym typeface="Indie Flower"/>
              </a:rPr>
              <a:t>(</a:t>
            </a:r>
            <a:r>
              <a:rPr lang="es-ES" sz="2400" dirty="0">
                <a:latin typeface="Indie Flower"/>
                <a:ea typeface="Indie Flower"/>
                <a:cs typeface="Indie Flower"/>
                <a:sym typeface="Indie Flower"/>
              </a:rPr>
              <a:t>Recordar tasas)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es-ES" sz="2400" dirty="0">
                <a:latin typeface="Indie Flower"/>
                <a:ea typeface="Indie Flower"/>
                <a:cs typeface="Indie Flower"/>
                <a:sym typeface="Indie Flower"/>
              </a:rPr>
              <a:t>Delegada y delegado. 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es-ES" sz="2400" dirty="0">
                <a:latin typeface="Indie Flower"/>
                <a:ea typeface="Indie Flower"/>
                <a:cs typeface="Indie Flower"/>
                <a:sym typeface="Indie Flower"/>
              </a:rPr>
              <a:t>Cuando lo confirmen en Dirección se podrá salir en los dos patios fuera del cole &gt; AUTORIZACIÓN. 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es-ES" sz="2400" dirty="0">
                <a:latin typeface="Indie Flower"/>
                <a:ea typeface="Indie Flower"/>
                <a:cs typeface="Indie Flower"/>
                <a:sym typeface="Indie Flower"/>
              </a:rPr>
              <a:t>Recuerda circular “por la derecha” en los pasillos.</a:t>
            </a: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r>
              <a:rPr lang="es-ES" sz="2400" dirty="0">
                <a:latin typeface="Indie Flower"/>
                <a:ea typeface="Indie Flower"/>
                <a:cs typeface="Indie Flower"/>
                <a:sym typeface="Indie Flower"/>
              </a:rPr>
              <a:t>Ayudamos a los pequeños.</a:t>
            </a:r>
            <a:endParaRPr lang="ca" sz="24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76200" lvl="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</a:pP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81000" algn="l" rtl="0">
              <a:spcBef>
                <a:spcPts val="0"/>
              </a:spcBef>
              <a:spcAft>
                <a:spcPts val="0"/>
              </a:spcAft>
              <a:buClr>
                <a:srgbClr val="FFFFFF"/>
              </a:buClr>
              <a:buSzPts val="2400"/>
              <a:buFont typeface="Indie Flower"/>
              <a:buChar char="●"/>
            </a:pPr>
            <a:endParaRPr sz="2400"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208" name="Google Shape;208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25"/>
          <p:cNvSpPr txBox="1">
            <a:spLocks noGrp="1"/>
          </p:cNvSpPr>
          <p:nvPr>
            <p:ph type="title"/>
          </p:nvPr>
        </p:nvSpPr>
        <p:spPr>
          <a:xfrm>
            <a:off x="255717" y="106634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4800" b="1" dirty="0">
                <a:solidFill>
                  <a:srgbClr val="C00000"/>
                </a:solidFill>
                <a:latin typeface="Indie Flower"/>
                <a:ea typeface="Indie Flower"/>
                <a:cs typeface="Indie Flower"/>
                <a:sym typeface="Indie Flower"/>
              </a:rPr>
              <a:t>Normas de convivencia:</a:t>
            </a:r>
            <a:endParaRPr sz="4800" b="1" dirty="0">
              <a:solidFill>
                <a:srgbClr val="C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Asisto a clase con PUNTUALIDAD. Justifico las faltas de asistencia y retrasos</a:t>
            </a:r>
            <a:endParaRPr sz="1400" dirty="0">
              <a:solidFill>
                <a:srgbClr val="0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PIDO PERMISO al profesorado para levantarme en clase, o salir del aula.</a:t>
            </a:r>
            <a:endParaRPr sz="1400" dirty="0">
              <a:solidFill>
                <a:srgbClr val="0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Permanezco en SILENCIO durante las explicaciones, levanto la mano para intervenir.</a:t>
            </a:r>
            <a:endParaRPr sz="1400" dirty="0">
              <a:solidFill>
                <a:srgbClr val="0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Traigo el MATERIAL necesario para trabajar.</a:t>
            </a:r>
            <a:endParaRPr sz="2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COMUNICO EN CASA todo lo que el profesorado me pida.</a:t>
            </a:r>
            <a:endParaRPr sz="2400" dirty="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latin typeface="Indie Flower"/>
              <a:ea typeface="Indie Flower"/>
              <a:cs typeface="Indie Flower"/>
              <a:sym typeface="Indie Flower"/>
            </a:endParaRPr>
          </a:p>
        </p:txBody>
      </p:sp>
      <p:pic>
        <p:nvPicPr>
          <p:cNvPr id="214" name="Google Shape;214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6"/>
          <p:cNvSpPr txBox="1">
            <a:spLocks noGrp="1"/>
          </p:cNvSpPr>
          <p:nvPr>
            <p:ph type="title"/>
          </p:nvPr>
        </p:nvSpPr>
        <p:spPr>
          <a:xfrm>
            <a:off x="345290" y="0"/>
            <a:ext cx="8520600" cy="5727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ca" sz="4800" b="1" dirty="0">
                <a:solidFill>
                  <a:srgbClr val="C00000"/>
                </a:solidFill>
                <a:latin typeface="Indie Flower"/>
                <a:ea typeface="Indie Flower"/>
                <a:cs typeface="Indie Flower"/>
                <a:sym typeface="Indie Flower"/>
              </a:rPr>
              <a:t>Normas de convivencia:</a:t>
            </a:r>
            <a:endParaRPr sz="4800" b="1" dirty="0">
              <a:solidFill>
                <a:srgbClr val="C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2400" dirty="0">
              <a:solidFill>
                <a:srgbClr val="FFFFFF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 startAt="6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COMUNICO AL COLEGIO todo lo que desde casa me indiquen.</a:t>
            </a:r>
            <a:endParaRPr sz="2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 startAt="6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RESPETO a todo el alumnado y personal del centro durante las clases y en el tiempo libre.</a:t>
            </a:r>
            <a:endParaRPr sz="1400" dirty="0">
              <a:solidFill>
                <a:srgbClr val="000000"/>
              </a:solidFill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 startAt="6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El móvil no lo puedo usar en el colegio salvo que el profesor lo recomiende o ante una emergencia si algún profesor supervisa su uso.</a:t>
            </a:r>
            <a:endParaRPr sz="2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 startAt="6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Cuando llego a clase acudo a mi sitio y guardo silencio para poder comenzar.</a:t>
            </a:r>
            <a:endParaRPr sz="2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457200" lvl="0" indent="-355600" algn="l" rtl="0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SzPts val="2000"/>
              <a:buFont typeface="Indie Flower"/>
              <a:buAutoNum type="arabicPeriod" startAt="6"/>
            </a:pPr>
            <a:r>
              <a:rPr lang="ca" sz="2000" dirty="0">
                <a:latin typeface="Indie Flower"/>
                <a:ea typeface="Indie Flower"/>
                <a:cs typeface="Indie Flower"/>
                <a:sym typeface="Indie Flower"/>
              </a:rPr>
              <a:t>Respeto las INSTALACIONES, MOBILIARIO Y MATERIAL del centro.</a:t>
            </a:r>
            <a:endParaRPr sz="2000" dirty="0">
              <a:latin typeface="Indie Flower"/>
              <a:ea typeface="Indie Flower"/>
              <a:cs typeface="Indie Flower"/>
              <a:sym typeface="Indie Flower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pic>
        <p:nvPicPr>
          <p:cNvPr id="220" name="Google Shape;220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8191500" y="0"/>
            <a:ext cx="947725" cy="95247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Marcador de texto 2">
            <a:extLst>
              <a:ext uri="{FF2B5EF4-FFF2-40B4-BE49-F238E27FC236}">
                <a16:creationId xmlns:a16="http://schemas.microsoft.com/office/drawing/2014/main" id="{78BFF87A-3626-4CE4-9A4B-AB3A8413394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23400" y="0"/>
            <a:ext cx="8520600" cy="4310742"/>
          </a:xfrm>
        </p:spPr>
        <p:txBody>
          <a:bodyPr numCol="3"/>
          <a:lstStyle/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r>
              <a:rPr lang="es-ES" sz="1200" dirty="0"/>
              <a:t>En esta vida que pasa tan deprisa</a:t>
            </a:r>
          </a:p>
          <a:p>
            <a:pPr marL="114300" indent="0">
              <a:buNone/>
            </a:pPr>
            <a:r>
              <a:rPr lang="es-ES" sz="1200" dirty="0"/>
              <a:t>mirándote el ombligo, </a:t>
            </a:r>
          </a:p>
          <a:p>
            <a:pPr marL="114300" indent="0">
              <a:buNone/>
            </a:pPr>
            <a:r>
              <a:rPr lang="es-ES" sz="1200" dirty="0"/>
              <a:t>muy lejos no caminas,</a:t>
            </a:r>
          </a:p>
          <a:p>
            <a:pPr marL="114300" indent="0">
              <a:buNone/>
            </a:pPr>
            <a:r>
              <a:rPr lang="es-ES" sz="1200" dirty="0"/>
              <a:t>amplia el horizonte,</a:t>
            </a:r>
          </a:p>
          <a:p>
            <a:pPr marL="114300" indent="0">
              <a:buNone/>
            </a:pPr>
            <a:r>
              <a:rPr lang="es-ES" sz="1200" dirty="0"/>
              <a:t>pon tu mirada más allá.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Y a pesar de todo</a:t>
            </a:r>
          </a:p>
          <a:p>
            <a:pPr marL="114300" indent="0">
              <a:buNone/>
            </a:pPr>
            <a:r>
              <a:rPr lang="es-ES" sz="1200" dirty="0"/>
              <a:t> lo que hemos conocido,</a:t>
            </a:r>
          </a:p>
          <a:p>
            <a:pPr marL="114300" indent="0">
              <a:buNone/>
            </a:pPr>
            <a:r>
              <a:rPr lang="es-ES" sz="1200" dirty="0"/>
              <a:t>de que tu llamada fuerte</a:t>
            </a:r>
          </a:p>
          <a:p>
            <a:pPr marL="114300" indent="0">
              <a:buNone/>
            </a:pPr>
            <a:r>
              <a:rPr lang="es-ES" sz="1200" dirty="0"/>
              <a:t>nos ha unido,</a:t>
            </a:r>
          </a:p>
          <a:p>
            <a:pPr marL="114300" indent="0">
              <a:buNone/>
            </a:pPr>
            <a:r>
              <a:rPr lang="es-ES" sz="1200" dirty="0"/>
              <a:t>a veces nos supera </a:t>
            </a:r>
          </a:p>
          <a:p>
            <a:pPr marL="114300" indent="0">
              <a:buNone/>
            </a:pPr>
            <a:r>
              <a:rPr lang="es-ES" sz="1200" dirty="0"/>
              <a:t>esta cruda realidad: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Enfermos, ancianos,</a:t>
            </a:r>
          </a:p>
          <a:p>
            <a:pPr marL="114300" indent="0">
              <a:buNone/>
            </a:pPr>
            <a:r>
              <a:rPr lang="es-ES" sz="1200" dirty="0"/>
              <a:t>los más necesitados</a:t>
            </a:r>
          </a:p>
          <a:p>
            <a:pPr marL="114300" indent="0">
              <a:buNone/>
            </a:pPr>
            <a:r>
              <a:rPr lang="es-ES" sz="1200" dirty="0"/>
              <a:t>la vida se pasa</a:t>
            </a:r>
          </a:p>
          <a:p>
            <a:pPr marL="114300" indent="0">
              <a:buNone/>
            </a:pPr>
            <a:r>
              <a:rPr lang="es-ES" sz="1200" dirty="0"/>
              <a:t>¿cómo la quieres emplear?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DESPIERTA HOY TODO TU SER 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Y CUÉNTAME CÓMO LO VES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¡DESPIERTA! ALZA EL CORAZÓN 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EN LA MISIÓN</a:t>
            </a:r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r>
              <a:rPr lang="es-ES" sz="1200" dirty="0"/>
              <a:t>Es el momento de dar </a:t>
            </a:r>
          </a:p>
          <a:p>
            <a:pPr marL="114300" indent="0">
              <a:buNone/>
            </a:pPr>
            <a:r>
              <a:rPr lang="es-ES" sz="1200" dirty="0"/>
              <a:t>el paso al frente</a:t>
            </a:r>
          </a:p>
          <a:p>
            <a:pPr marL="114300" indent="0">
              <a:buNone/>
            </a:pPr>
            <a:r>
              <a:rPr lang="es-ES" sz="1200" dirty="0"/>
              <a:t>dejar que te conmueva </a:t>
            </a:r>
          </a:p>
          <a:p>
            <a:pPr marL="114300" indent="0">
              <a:buNone/>
            </a:pPr>
            <a:r>
              <a:rPr lang="es-ES" sz="1200" dirty="0"/>
              <a:t>el grito de la gente</a:t>
            </a:r>
          </a:p>
          <a:p>
            <a:pPr marL="114300" indent="0">
              <a:buNone/>
            </a:pPr>
            <a:r>
              <a:rPr lang="es-ES" sz="1200" dirty="0"/>
              <a:t>despierta tus sentidos, </a:t>
            </a:r>
          </a:p>
          <a:p>
            <a:pPr marL="114300" indent="0">
              <a:buNone/>
            </a:pPr>
            <a:r>
              <a:rPr lang="es-ES" sz="1200" dirty="0"/>
              <a:t>no dejes nada al azar.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Empieza hoy descubriendo que no estás solo en esto</a:t>
            </a:r>
          </a:p>
          <a:p>
            <a:pPr marL="114300" indent="0">
              <a:buNone/>
            </a:pPr>
            <a:r>
              <a:rPr lang="es-ES" sz="1200" dirty="0"/>
              <a:t>La fuerza que te empuja, </a:t>
            </a:r>
          </a:p>
          <a:p>
            <a:pPr marL="114300" indent="0">
              <a:buNone/>
            </a:pPr>
            <a:r>
              <a:rPr lang="es-ES" sz="1200" dirty="0"/>
              <a:t>Jesús, es tu alimento</a:t>
            </a:r>
          </a:p>
          <a:p>
            <a:pPr marL="114300" indent="0">
              <a:buNone/>
            </a:pPr>
            <a:r>
              <a:rPr lang="es-ES" sz="1200" dirty="0"/>
              <a:t>defiende tus motivos, </a:t>
            </a:r>
          </a:p>
          <a:p>
            <a:pPr marL="114300" indent="0">
              <a:buNone/>
            </a:pPr>
            <a:r>
              <a:rPr lang="es-ES" sz="1200" dirty="0"/>
              <a:t>no pierdas la oportunidad.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endParaRPr lang="es-ES" sz="1200" dirty="0"/>
          </a:p>
          <a:p>
            <a:pPr marL="114300" indent="0">
              <a:buNone/>
            </a:pPr>
            <a:r>
              <a:rPr lang="es-ES" sz="1200" dirty="0"/>
              <a:t>Entrega tus manos</a:t>
            </a:r>
          </a:p>
          <a:p>
            <a:pPr marL="114300" indent="0">
              <a:buNone/>
            </a:pPr>
            <a:r>
              <a:rPr lang="es-ES" sz="1200" dirty="0"/>
              <a:t>sembrando con cuidado</a:t>
            </a:r>
          </a:p>
          <a:p>
            <a:pPr marL="114300" indent="0">
              <a:buNone/>
            </a:pPr>
            <a:r>
              <a:rPr lang="es-ES" sz="1200" dirty="0"/>
              <a:t>si el grano no muere </a:t>
            </a:r>
          </a:p>
          <a:p>
            <a:pPr marL="114300" indent="0">
              <a:buNone/>
            </a:pPr>
            <a:r>
              <a:rPr lang="es-ES" sz="1200" dirty="0"/>
              <a:t>el fruto nunca lo verás.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DESPIERTA...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Derriba los muros </a:t>
            </a:r>
          </a:p>
          <a:p>
            <a:pPr marL="114300" indent="0">
              <a:buNone/>
            </a:pPr>
            <a:r>
              <a:rPr lang="es-ES" sz="1200" dirty="0"/>
              <a:t>que frenan tus latidos</a:t>
            </a:r>
          </a:p>
          <a:p>
            <a:pPr marL="114300" indent="0">
              <a:buNone/>
            </a:pPr>
            <a:r>
              <a:rPr lang="es-ES" sz="1200" dirty="0"/>
              <a:t>Justicia reclamo, </a:t>
            </a:r>
          </a:p>
          <a:p>
            <a:pPr marL="114300" indent="0">
              <a:buNone/>
            </a:pPr>
            <a:r>
              <a:rPr lang="es-ES" sz="1200" dirty="0"/>
              <a:t>el mundo quiere despertar</a:t>
            </a:r>
          </a:p>
          <a:p>
            <a:pPr marL="114300" indent="0">
              <a:buNone/>
            </a:pPr>
            <a:r>
              <a:rPr lang="es-ES" sz="1200" dirty="0"/>
              <a:t>por dónde vamos a empezar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dirty="0"/>
              <a:t>Despierta, cómo lo ves, despierta....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r>
              <a:rPr lang="es-ES" sz="1200" b="1" dirty="0">
                <a:solidFill>
                  <a:srgbClr val="C00000"/>
                </a:solidFill>
              </a:rPr>
              <a:t>DESPIERTA...</a:t>
            </a:r>
          </a:p>
          <a:p>
            <a:pPr marL="114300" indent="0">
              <a:buNone/>
            </a:pPr>
            <a:r>
              <a:rPr lang="es-ES" sz="1200" dirty="0"/>
              <a:t> </a:t>
            </a:r>
          </a:p>
          <a:p>
            <a:pPr marL="114300" indent="0">
              <a:buNone/>
            </a:pP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091004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4000"/>
                <a:satMod val="80000"/>
                <a:lumMod val="106000"/>
              </a:schemeClr>
            </a:gs>
            <a:gs pos="100000">
              <a:schemeClr val="bg2">
                <a:shade val="80000"/>
              </a:schemeClr>
            </a:gs>
          </a:gsLst>
          <a:path path="circle">
            <a:fillToRect l="43000" r="43000" b="100000"/>
          </a:path>
        </a:gradFill>
        <a:effectLst/>
      </p:bgPr>
    </p:bg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Rectangle 101">
            <a:extLst>
              <a:ext uri="{FF2B5EF4-FFF2-40B4-BE49-F238E27FC236}">
                <a16:creationId xmlns:a16="http://schemas.microsoft.com/office/drawing/2014/main" id="{0CABCAE3-64FC-4149-819F-2C18128241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07945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pic>
        <p:nvPicPr>
          <p:cNvPr id="104" name="Picture 103">
            <a:extLst>
              <a:ext uri="{FF2B5EF4-FFF2-40B4-BE49-F238E27FC236}">
                <a16:creationId xmlns:a16="http://schemas.microsoft.com/office/drawing/2014/main" id="{012FDCFE-9AD2-4D8A-8CBF-B3AA37EBF6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4594860"/>
            <a:ext cx="9144000" cy="557212"/>
          </a:xfrm>
          <a:prstGeom prst="rect">
            <a:avLst/>
          </a:prstGeom>
        </p:spPr>
      </p:pic>
      <p:cxnSp>
        <p:nvCxnSpPr>
          <p:cNvPr id="106" name="Straight Connector 105">
            <a:extLst>
              <a:ext uri="{FF2B5EF4-FFF2-40B4-BE49-F238E27FC236}">
                <a16:creationId xmlns:a16="http://schemas.microsoft.com/office/drawing/2014/main" id="{FBD463FC-4CA8-4FF4-85A3-AF9F4B98D2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9630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8" name="Straight Connector 107">
            <a:extLst>
              <a:ext uri="{FF2B5EF4-FFF2-40B4-BE49-F238E27FC236}">
                <a16:creationId xmlns:a16="http://schemas.microsoft.com/office/drawing/2014/main" id="{BECF35C3-8B44-4F4B-BD25-4C01823DB2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813335" y="2646406"/>
            <a:ext cx="6477804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 useBgFill="1">
        <p:nvSpPr>
          <p:cNvPr id="110" name="Rectangle 109">
            <a:extLst>
              <a:ext uri="{FF2B5EF4-FFF2-40B4-BE49-F238E27FC236}">
                <a16:creationId xmlns:a16="http://schemas.microsoft.com/office/drawing/2014/main" id="{8BC298DB-2D5C-40A1-9A78-6B4A12198A9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9143771" cy="51435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2" name="Rectangle 111">
            <a:extLst>
              <a:ext uri="{FF2B5EF4-FFF2-40B4-BE49-F238E27FC236}">
                <a16:creationId xmlns:a16="http://schemas.microsoft.com/office/drawing/2014/main" id="{35C2355B-7CE9-4192-9142-A41CA0A0C08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514607"/>
            <a:ext cx="9144000" cy="3079455"/>
          </a:xfrm>
          <a:prstGeom prst="rect">
            <a:avLst/>
          </a:prstGeom>
          <a:gradFill flip="none" rotWithShape="1">
            <a:gsLst>
              <a:gs pos="0">
                <a:schemeClr val="bg2">
                  <a:alpha val="0"/>
                </a:schemeClr>
              </a:gs>
              <a:gs pos="100000">
                <a:schemeClr val="bg2"/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/>
          </a:p>
        </p:txBody>
      </p:sp>
      <p:sp>
        <p:nvSpPr>
          <p:cNvPr id="225" name="Google Shape;225;p27"/>
          <p:cNvSpPr txBox="1"/>
          <p:nvPr/>
        </p:nvSpPr>
        <p:spPr>
          <a:xfrm>
            <a:off x="4344560" y="547190"/>
            <a:ext cx="4432752" cy="1991773"/>
          </a:xfrm>
          <a:prstGeom prst="rect">
            <a:avLst/>
          </a:prstGeom>
        </p:spPr>
        <p:txBody>
          <a:bodyPr spcFirstLastPara="1" vert="horz" lIns="91440" tIns="45720" rIns="91440" bIns="0" rtlCol="0" anchor="b" anchorCtr="0">
            <a:normAutofit/>
          </a:bodyPr>
          <a:lstStyle/>
          <a:p>
            <a:pPr marL="0" lvl="0" indent="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Indie Flower"/>
              </a:rPr>
              <a:t>¡ Sin </a:t>
            </a:r>
            <a:r>
              <a:rPr lang="en-US" sz="3600" cap="all" dirty="0" err="1">
                <a:solidFill>
                  <a:srgbClr val="C00000"/>
                </a:solidFill>
                <a:latin typeface="+mj-lt"/>
                <a:ea typeface="+mj-ea"/>
                <a:cs typeface="+mj-cs"/>
                <a:sym typeface="Indie Flower"/>
              </a:rPr>
              <a:t>miedo</a:t>
            </a:r>
            <a:r>
              <a:rPr lang="en-US" sz="3600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Indie Flower"/>
              </a:rPr>
              <a:t>, </a:t>
            </a:r>
          </a:p>
          <a:p>
            <a:pPr marL="0" lvl="0" indent="0" algn="ctr" defTabSz="914400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cap="all" dirty="0" err="1">
                <a:solidFill>
                  <a:srgbClr val="C00000"/>
                </a:solidFill>
                <a:latin typeface="+mj-lt"/>
                <a:ea typeface="+mj-ea"/>
                <a:cs typeface="+mj-cs"/>
                <a:sym typeface="Indie Flower"/>
              </a:rPr>
              <a:t>despierta</a:t>
            </a:r>
            <a:r>
              <a:rPr lang="en-US" sz="3600" cap="all" dirty="0">
                <a:solidFill>
                  <a:srgbClr val="C00000"/>
                </a:solidFill>
                <a:latin typeface="+mj-lt"/>
                <a:ea typeface="+mj-ea"/>
                <a:cs typeface="+mj-cs"/>
                <a:sym typeface="Indie Flower"/>
              </a:rPr>
              <a:t>!</a:t>
            </a:r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EE2CE86D-49C6-4929-84DF-806F893028ED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4168" y="153896"/>
            <a:ext cx="3150392" cy="4091419"/>
          </a:xfrm>
          <a:prstGeom prst="rect">
            <a:avLst/>
          </a:prstGeom>
        </p:spPr>
      </p:pic>
      <p:cxnSp>
        <p:nvCxnSpPr>
          <p:cNvPr id="114" name="Straight Connector 113">
            <a:extLst>
              <a:ext uri="{FF2B5EF4-FFF2-40B4-BE49-F238E27FC236}">
                <a16:creationId xmlns:a16="http://schemas.microsoft.com/office/drawing/2014/main" id="{06D05ED8-39E4-42F8-92CB-704C2BD0D2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934735" y="2644872"/>
            <a:ext cx="3112448" cy="0"/>
          </a:xfrm>
          <a:prstGeom prst="line">
            <a:avLst/>
          </a:prstGeom>
          <a:ln w="31750"/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116" name="Picture 115">
            <a:extLst>
              <a:ext uri="{FF2B5EF4-FFF2-40B4-BE49-F238E27FC236}">
                <a16:creationId xmlns:a16="http://schemas.microsoft.com/office/drawing/2014/main" id="{45CE2E7C-6AA3-4710-825D-4CDDF788C7B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1562"/>
          <a:stretch/>
        </p:blipFill>
        <p:spPr bwMode="black">
          <a:xfrm>
            <a:off x="0" y="4594860"/>
            <a:ext cx="9144000" cy="557212"/>
          </a:xfrm>
          <a:prstGeom prst="rect">
            <a:avLst/>
          </a:prstGeom>
        </p:spPr>
      </p:pic>
      <p:cxnSp>
        <p:nvCxnSpPr>
          <p:cNvPr id="118" name="Straight Connector 117">
            <a:extLst>
              <a:ext uri="{FF2B5EF4-FFF2-40B4-BE49-F238E27FC236}">
                <a16:creationId xmlns:a16="http://schemas.microsoft.com/office/drawing/2014/main" id="{3256C6C3-0EDC-4651-AB37-9F26CFAA6C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0" y="4596309"/>
            <a:ext cx="9144000" cy="0"/>
          </a:xfrm>
          <a:prstGeom prst="line">
            <a:avLst/>
          </a:prstGeom>
          <a:ln w="12700">
            <a:solidFill>
              <a:srgbClr val="000001">
                <a:alpha val="20000"/>
              </a:srgb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theme/theme1.xml><?xml version="1.0" encoding="utf-8"?>
<a:theme xmlns:a="http://schemas.openxmlformats.org/drawingml/2006/main" name="Galería">
  <a:themeElements>
    <a:clrScheme name="Galería">
      <a:dk1>
        <a:sysClr val="windowText" lastClr="000000"/>
      </a:dk1>
      <a:lt1>
        <a:sysClr val="window" lastClr="FFFFFF"/>
      </a:lt1>
      <a:dk2>
        <a:srgbClr val="454545"/>
      </a:dk2>
      <a:lt2>
        <a:srgbClr val="DFDBD5"/>
      </a:lt2>
      <a:accent1>
        <a:srgbClr val="B71E42"/>
      </a:accent1>
      <a:accent2>
        <a:srgbClr val="DE478E"/>
      </a:accent2>
      <a:accent3>
        <a:srgbClr val="BC72F0"/>
      </a:accent3>
      <a:accent4>
        <a:srgbClr val="795FAF"/>
      </a:accent4>
      <a:accent5>
        <a:srgbClr val="586EA6"/>
      </a:accent5>
      <a:accent6>
        <a:srgbClr val="6892A0"/>
      </a:accent6>
      <a:hlink>
        <a:srgbClr val="FA2B5C"/>
      </a:hlink>
      <a:folHlink>
        <a:srgbClr val="BC658E"/>
      </a:folHlink>
    </a:clrScheme>
    <a:fontScheme name="Galería">
      <a:majorFont>
        <a:latin typeface="Gill Sans MT" panose="020B0502020104020203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Galería">
      <a:fillStyleLst>
        <a:solidFill>
          <a:schemeClr val="phClr"/>
        </a:solidFill>
        <a:gradFill rotWithShape="1">
          <a:gsLst>
            <a:gs pos="0">
              <a:schemeClr val="phClr">
                <a:tint val="54000"/>
                <a:alpha val="100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8000"/>
                <a:satMod val="130000"/>
                <a:lumMod val="92000"/>
              </a:schemeClr>
            </a:gs>
            <a:gs pos="100000">
              <a:schemeClr val="phClr">
                <a:shade val="78000"/>
                <a:satMod val="130000"/>
                <a:lumMod val="92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0800" dist="50800" dir="5400000" sx="96000" sy="96000" rotWithShape="0">
              <a:srgbClr val="000000">
                <a:alpha val="48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080000"/>
            </a:lightRig>
          </a:scene3d>
          <a:sp3d>
            <a:bevelT w="38100" h="12700" prst="softRound"/>
          </a:sp3d>
        </a:effectStyle>
      </a:effectStyleLst>
      <a:bgFillStyleLst>
        <a:solidFill>
          <a:schemeClr val="phClr"/>
        </a:solidFill>
        <a:solidFill>
          <a:schemeClr val="phClr"/>
        </a:solidFill>
        <a:gradFill rotWithShape="1">
          <a:gsLst>
            <a:gs pos="0">
              <a:schemeClr val="phClr">
                <a:tint val="94000"/>
                <a:satMod val="80000"/>
                <a:lumMod val="106000"/>
              </a:schemeClr>
            </a:gs>
            <a:gs pos="100000">
              <a:schemeClr val="phClr">
                <a:shade val="80000"/>
              </a:schemeClr>
            </a:gs>
          </a:gsLst>
          <a:path path="circle">
            <a:fillToRect l="43000" r="43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Gallery" id="{BBFCD31E-59A1-489D-B089-A3EAD7CAE12E}" vid="{F5E91637-A7B6-4E27-B710-77DA7014EE1E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624</Words>
  <Application>Microsoft Office PowerPoint</Application>
  <PresentationFormat>Presentación en pantalla (16:9)</PresentationFormat>
  <Paragraphs>240</Paragraphs>
  <Slides>24</Slides>
  <Notes>13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24</vt:i4>
      </vt:variant>
    </vt:vector>
  </HeadingPairs>
  <TitlesOfParts>
    <vt:vector size="31" baseType="lpstr">
      <vt:lpstr>Century Gothic</vt:lpstr>
      <vt:lpstr>Arial</vt:lpstr>
      <vt:lpstr>Arial Narrow</vt:lpstr>
      <vt:lpstr>Gill Sans MT</vt:lpstr>
      <vt:lpstr>Indie Flower</vt:lpstr>
      <vt:lpstr>Calibri</vt:lpstr>
      <vt:lpstr>Galería</vt:lpstr>
      <vt:lpstr>¡Bienvenidas  bienvenidos!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Día a día en el aula </vt:lpstr>
      <vt:lpstr>Presentación de PowerPoint</vt:lpstr>
      <vt:lpstr>Presentación de PowerPoint</vt:lpstr>
      <vt:lpstr>Presentación de PowerPoint</vt:lpstr>
      <vt:lpstr>Normas para la clase </vt:lpstr>
      <vt:lpstr>Presentación de PowerPoint</vt:lpstr>
      <vt:lpstr>Normas de convivencia:  Asisto a clase con PUNTUALIDAD. Justifico las faltas de asistencia y retrasos PIDO PERMISO al profesorado para levantarme en clase, o salir del aula. Permanezco en SILENCIO durante las explicaciones, levanto la mano para intervenir. Traigo el MATERIAL necesario para trabajar. COMUNICO EN CASA todo lo que el profesorado me pida. </vt:lpstr>
      <vt:lpstr>Normas de convivencia:  COMUNICO AL COLEGIO todo lo que desde casa me indiquen. RESPETO a todo el alumnado y personal del centro durante las clases y en el tiempo libre. El móvil no lo puedo usar en el colegio salvo que el profesor lo recomiende o ante una emergencia si algún profesor supervisa su uso. Cuando llego a clase acudo a mi sitio y guardo silencio para poder comenzar. Respeto las INSTALACIONES, MOBILIARIO Y MATERIAL del centro. 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¡Bienvenidas  bienvenidos!</dc:title>
  <dc:creator>María Doménech Ballester</dc:creator>
  <cp:lastModifiedBy>María Doménech Ballester</cp:lastModifiedBy>
  <cp:revision>2</cp:revision>
  <dcterms:created xsi:type="dcterms:W3CDTF">2019-09-09T05:04:15Z</dcterms:created>
  <dcterms:modified xsi:type="dcterms:W3CDTF">2019-09-09T05:11:40Z</dcterms:modified>
</cp:coreProperties>
</file>