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3" r:id="rId6"/>
    <p:sldId id="264" r:id="rId7"/>
    <p:sldId id="257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3" autoAdjust="0"/>
    <p:restoredTop sz="94660"/>
  </p:normalViewPr>
  <p:slideViewPr>
    <p:cSldViewPr snapToGrid="0">
      <p:cViewPr varScale="1">
        <p:scale>
          <a:sx n="93" d="100"/>
          <a:sy n="93" d="100"/>
        </p:scale>
        <p:origin x="72" y="3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A9CEC-4B97-45CE-8FD6-7D891F5B3387}" type="datetimeFigureOut">
              <a:rPr lang="es-ES" smtClean="0"/>
              <a:t>29/01/2021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2527BA-1B79-4366-ABE2-2B271D86B0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5646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5C0CD9F9-9095-46DC-BD59-A93CC05F84DD}" type="datetime1">
              <a:rPr lang="en-US" smtClean="0"/>
              <a:t>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C0E27-1F55-40A2-AEDD-10A6A6D8507E}" type="datetime1">
              <a:rPr lang="en-US" smtClean="0"/>
              <a:t>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6EF07111-52D0-4750-82CD-5D334B34A831}" type="datetime1">
              <a:rPr lang="en-US" smtClean="0"/>
              <a:t>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DACF4675-1F68-4EFE-B0CE-DEDCC07E1EDB}" type="datetime1">
              <a:rPr lang="en-US" smtClean="0"/>
              <a:t>1/29/2021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D1D4710F-DB88-4D77-B01F-AFC28B2D2BC1}" type="datetime1">
              <a:rPr lang="en-US" smtClean="0"/>
              <a:t>1/29/2021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7D6FA-C93A-40E4-927D-201CC1AA7378}" type="datetime1">
              <a:rPr lang="en-US" smtClean="0"/>
              <a:t>1/29/2021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07EE4C1F-4CDD-4DF9-9EA3-E2CE6D3566C2}" type="datetime1">
              <a:rPr lang="en-US" smtClean="0"/>
              <a:t>1/29/2021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105F9-566B-4DB5-9B64-F7FDCF86C69B}" type="datetime1">
              <a:rPr lang="en-US" smtClean="0"/>
              <a:t>1/29/2021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AB702883-C1C4-4E16-9AF1-73D3B081832F}" type="datetime1">
              <a:rPr lang="en-US" smtClean="0"/>
              <a:t>1/29/2021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632C7-4379-45A3-A710-6AE18AD0EAC5}" type="datetime1">
              <a:rPr lang="en-US" smtClean="0"/>
              <a:t>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346E659-7EA5-44F4-8B81-A798F8151EF3}" type="datetime1">
              <a:rPr lang="en-US" smtClean="0"/>
              <a:t>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8DDA6-6483-44E3-98BE-487B26741605}" type="datetime1">
              <a:rPr lang="en-US" smtClean="0"/>
              <a:t>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255DCA-B2E4-400C-A3B8-F7DC56530D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s-ES" i="1" dirty="0"/>
            </a:br>
            <a:r>
              <a:rPr lang="es-ES" dirty="0"/>
              <a:t>¿Qué sabes de …</a:t>
            </a:r>
            <a:br>
              <a:rPr lang="es-ES" i="1" dirty="0"/>
            </a:br>
            <a:r>
              <a:rPr lang="es-ES" i="1" dirty="0"/>
              <a:t>Historia de una escalera?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F4A787A-CF99-4CC4-87C7-F675BB74ED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Antonio Buero Vallejo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7366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3CB021-A734-4066-AE65-7D4ADDA93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9600" b="1" dirty="0"/>
              <a:t>1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80E148-725F-4145-AD1B-4149140AC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2635" y="1289407"/>
            <a:ext cx="5558318" cy="3848002"/>
          </a:xfrm>
        </p:spPr>
        <p:txBody>
          <a:bodyPr>
            <a:normAutofit/>
          </a:bodyPr>
          <a:lstStyle/>
          <a:p>
            <a:pPr algn="ctr"/>
            <a:r>
              <a:rPr lang="es-ES" sz="2400" dirty="0"/>
              <a:t>¿Cómo se ESTRUCTURA la historia?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CBF0EED-1C6E-4859-9489-EF2333E95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302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27ADB5-F29B-4627-9C4C-D55BF0373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9600" b="1" dirty="0"/>
              <a:t>2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C49681-274E-4B8F-90BA-C7CE9D1BD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0297" y="804689"/>
            <a:ext cx="6185042" cy="5248622"/>
          </a:xfrm>
        </p:spPr>
        <p:txBody>
          <a:bodyPr>
            <a:normAutofit/>
          </a:bodyPr>
          <a:lstStyle/>
          <a:p>
            <a:pPr algn="ctr"/>
            <a:r>
              <a:rPr lang="es-ES" sz="2400" dirty="0"/>
              <a:t>¿Cómo organizaríais a los personajes?</a:t>
            </a:r>
          </a:p>
          <a:p>
            <a:pPr algn="ctr"/>
            <a:endParaRPr lang="es-ES" sz="2400" dirty="0"/>
          </a:p>
          <a:p>
            <a:pPr algn="ctr"/>
            <a:r>
              <a:rPr lang="es-ES" sz="2400" dirty="0"/>
              <a:t>Escribid el nombre del que más os guste y por qué.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C11A64-7458-40AD-B293-4FC028F8B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813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DB492C-F05F-4CC2-9A79-667E2210F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9600" b="1" dirty="0"/>
              <a:t>3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D8C08E-70F9-4B21-85EE-0E1219970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dirty="0"/>
              <a:t>¿Qué es lo que más os ha llamado la atención del ESPACIO y del TIEMPO?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69CBC5E-E5AE-46D1-8F17-E99F7175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965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DB492C-F05F-4CC2-9A79-667E2210F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9600" b="1" dirty="0"/>
              <a:t>4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D8C08E-70F9-4B21-85EE-0E1219970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dirty="0"/>
              <a:t>¿Cómo es el LENGUAJE de los personajes y el ESTILO?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69CBC5E-E5AE-46D1-8F17-E99F7175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486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DB492C-F05F-4CC2-9A79-667E2210F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9600" b="1" dirty="0"/>
              <a:t>5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D8C08E-70F9-4B21-85EE-0E1219970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s-ES" sz="2400" dirty="0"/>
              <a:t>¿Qué es el TEXTO ESPECTACULAR?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69CBC5E-E5AE-46D1-8F17-E99F7175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077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F36134-9839-4E3D-BCFC-4F8346EA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9600" b="1" dirty="0"/>
              <a:t>6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DB4693-8CB5-4AA4-BA8B-1F0D664BD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708915"/>
            <a:ext cx="4506930" cy="4798361"/>
          </a:xfrm>
        </p:spPr>
        <p:txBody>
          <a:bodyPr>
            <a:normAutofit/>
          </a:bodyPr>
          <a:lstStyle/>
          <a:p>
            <a:pPr algn="ctr"/>
            <a:r>
              <a:rPr lang="es-ES" sz="2400" dirty="0"/>
              <a:t>¿Cuáles son los TEMAS más importantes que aparecen a lo largo de la historia?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E167415-1EFA-4B9C-960C-116CBF01E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81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DB1D33-564F-4B91-B5B1-48CF5B890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9600" b="1" dirty="0"/>
              <a:t>7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D17557-DDA4-4B35-9317-A44B32683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349" y="842479"/>
            <a:ext cx="5099202" cy="4844595"/>
          </a:xfrm>
        </p:spPr>
        <p:txBody>
          <a:bodyPr>
            <a:normAutofit/>
          </a:bodyPr>
          <a:lstStyle/>
          <a:p>
            <a:pPr algn="ctr"/>
            <a:r>
              <a:rPr lang="es-ES" sz="2400" dirty="0"/>
              <a:t>¿Con qué CANCIÓN actual relacionarías esta historia?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3D99E93-DE5D-4821-ADB0-1460E2C1E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87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30AC50-810B-4D4F-8056-5472C3265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9600" b="1" dirty="0"/>
              <a:t>8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EFFD76-C55A-4C1B-B360-CAAB5CCEA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8" y="803186"/>
            <a:ext cx="5849216" cy="5248622"/>
          </a:xfrm>
        </p:spPr>
        <p:txBody>
          <a:bodyPr>
            <a:normAutofit/>
          </a:bodyPr>
          <a:lstStyle/>
          <a:p>
            <a:pPr algn="ctr"/>
            <a:r>
              <a:rPr lang="es-ES" sz="2400" dirty="0"/>
              <a:t>¿Podría suceder esta historia en la ACTUALIDAD?</a:t>
            </a:r>
          </a:p>
          <a:p>
            <a:pPr marL="0" indent="0" algn="ctr">
              <a:buNone/>
            </a:pPr>
            <a:endParaRPr lang="es-ES" sz="2400" dirty="0"/>
          </a:p>
          <a:p>
            <a:pPr algn="ctr"/>
            <a:r>
              <a:rPr lang="es-ES" sz="2400" dirty="0"/>
              <a:t>Nombrad los TEMAS de la actualidad o ACONTECIMIENTOS que podrían ser similares a esta historia.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B40AF2F-B356-42DB-8CB1-FA03B859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598782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Naranja amarillo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{44070267-F564-446A-AADB-451DF9E81677}tf16401371</Template>
  <TotalTime>650</TotalTime>
  <Words>151</Words>
  <Application>Microsoft Office PowerPoint</Application>
  <PresentationFormat>Panorámica</PresentationFormat>
  <Paragraphs>30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Calibri</vt:lpstr>
      <vt:lpstr>Calibri Light</vt:lpstr>
      <vt:lpstr>Rockwell</vt:lpstr>
      <vt:lpstr>Wingdings</vt:lpstr>
      <vt:lpstr>Atlas</vt:lpstr>
      <vt:lpstr> ¿Qué sabes de … Historia de una escalera?</vt:lpstr>
      <vt:lpstr>1</vt:lpstr>
      <vt:lpstr>2</vt:lpstr>
      <vt:lpstr>3</vt:lpstr>
      <vt:lpstr>4</vt:lpstr>
      <vt:lpstr>5</vt:lpstr>
      <vt:lpstr>6</vt:lpstr>
      <vt:lpstr>7</vt:lpstr>
      <vt:lpstr>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¿Qué sabes de … Historia de una escalera?</dc:title>
  <dc:creator>María Doménech Ballester</dc:creator>
  <cp:lastModifiedBy>María Doménech Ballester</cp:lastModifiedBy>
  <cp:revision>5</cp:revision>
  <dcterms:created xsi:type="dcterms:W3CDTF">2020-01-20T06:08:44Z</dcterms:created>
  <dcterms:modified xsi:type="dcterms:W3CDTF">2021-01-29T06:37:43Z</dcterms:modified>
</cp:coreProperties>
</file>