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57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C6D"/>
    <a:srgbClr val="FFCE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7" d="100"/>
          <a:sy n="97" d="100"/>
        </p:scale>
        <p:origin x="48" y="23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658C5A4-85C2-44AE-854A-C7EECA492096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73C5876-AEF6-41E1-9911-4770A1346959}">
      <dgm:prSet phldrT="[Texto]"/>
      <dgm:spPr/>
      <dgm:t>
        <a:bodyPr/>
        <a:lstStyle/>
        <a:p>
          <a:r>
            <a:rPr lang="es-ES" dirty="0"/>
            <a:t>Cohesión</a:t>
          </a:r>
        </a:p>
      </dgm:t>
    </dgm:pt>
    <dgm:pt modelId="{7C4BC67A-C658-4F50-A951-1083BC692B84}" type="parTrans" cxnId="{0A3A7B7B-4989-4AC2-B90C-5EC70EC03730}">
      <dgm:prSet/>
      <dgm:spPr/>
      <dgm:t>
        <a:bodyPr/>
        <a:lstStyle/>
        <a:p>
          <a:endParaRPr lang="es-ES"/>
        </a:p>
      </dgm:t>
    </dgm:pt>
    <dgm:pt modelId="{057FB3CD-534C-4AC1-B23C-DD66E21EBD17}" type="sibTrans" cxnId="{0A3A7B7B-4989-4AC2-B90C-5EC70EC03730}">
      <dgm:prSet/>
      <dgm:spPr/>
      <dgm:t>
        <a:bodyPr/>
        <a:lstStyle/>
        <a:p>
          <a:endParaRPr lang="es-ES"/>
        </a:p>
      </dgm:t>
    </dgm:pt>
    <dgm:pt modelId="{903BC207-BC87-4CEA-8BB7-9E53EF3D7790}">
      <dgm:prSet phldrT="[Texto]"/>
      <dgm:spPr/>
      <dgm:t>
        <a:bodyPr/>
        <a:lstStyle/>
        <a:p>
          <a:r>
            <a:rPr lang="es-ES" dirty="0"/>
            <a:t>Léxica - Semántica</a:t>
          </a:r>
        </a:p>
      </dgm:t>
    </dgm:pt>
    <dgm:pt modelId="{57D991D1-2F46-4DCE-AA35-3D99530011D6}" type="parTrans" cxnId="{6ED1F626-C308-458B-92BE-83D2BD0FF809}">
      <dgm:prSet/>
      <dgm:spPr/>
      <dgm:t>
        <a:bodyPr/>
        <a:lstStyle/>
        <a:p>
          <a:endParaRPr lang="es-ES"/>
        </a:p>
      </dgm:t>
    </dgm:pt>
    <dgm:pt modelId="{8C477288-B7AD-4B36-8AA5-B3E8CEAF4CF8}" type="sibTrans" cxnId="{6ED1F626-C308-458B-92BE-83D2BD0FF809}">
      <dgm:prSet/>
      <dgm:spPr/>
      <dgm:t>
        <a:bodyPr/>
        <a:lstStyle/>
        <a:p>
          <a:endParaRPr lang="es-ES"/>
        </a:p>
      </dgm:t>
    </dgm:pt>
    <dgm:pt modelId="{F3A06736-D50C-4DDE-81CD-0FB88C73946E}">
      <dgm:prSet phldrT="[Texto]"/>
      <dgm:spPr/>
      <dgm:t>
        <a:bodyPr/>
        <a:lstStyle/>
        <a:p>
          <a:r>
            <a:rPr lang="es-ES" dirty="0"/>
            <a:t>Gramatical </a:t>
          </a:r>
        </a:p>
      </dgm:t>
    </dgm:pt>
    <dgm:pt modelId="{FCCE4ED9-3405-4162-A981-4F20DA86BA52}" type="parTrans" cxnId="{6D5B6D7F-8EE5-4302-9610-5C55140E0F26}">
      <dgm:prSet/>
      <dgm:spPr/>
      <dgm:t>
        <a:bodyPr/>
        <a:lstStyle/>
        <a:p>
          <a:endParaRPr lang="es-ES"/>
        </a:p>
      </dgm:t>
    </dgm:pt>
    <dgm:pt modelId="{C4F357A7-BB97-4360-8474-D3ECF8B9F457}" type="sibTrans" cxnId="{6D5B6D7F-8EE5-4302-9610-5C55140E0F26}">
      <dgm:prSet/>
      <dgm:spPr/>
      <dgm:t>
        <a:bodyPr/>
        <a:lstStyle/>
        <a:p>
          <a:endParaRPr lang="es-ES"/>
        </a:p>
      </dgm:t>
    </dgm:pt>
    <dgm:pt modelId="{47B0456C-FEC4-454E-B426-D96A4E9552B4}" type="pres">
      <dgm:prSet presAssocID="{3658C5A4-85C2-44AE-854A-C7EECA492096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8F8C734-EF04-4D17-B63C-F3A952127936}" type="pres">
      <dgm:prSet presAssocID="{373C5876-AEF6-41E1-9911-4770A1346959}" presName="centerShape" presStyleLbl="node0" presStyleIdx="0" presStyleCnt="1" custScaleX="126916" custScaleY="97121" custLinFactNeighborX="680" custLinFactNeighborY="-23300"/>
      <dgm:spPr/>
    </dgm:pt>
    <dgm:pt modelId="{60DA4BB8-540E-4713-945B-47315D954CA2}" type="pres">
      <dgm:prSet presAssocID="{57D991D1-2F46-4DCE-AA35-3D99530011D6}" presName="parTrans" presStyleLbl="bgSibTrans2D1" presStyleIdx="0" presStyleCnt="2" custAng="3122531" custFlipHor="1" custScaleX="52204" custScaleY="101419" custLinFactNeighborX="33806" custLinFactNeighborY="-70756"/>
      <dgm:spPr/>
    </dgm:pt>
    <dgm:pt modelId="{7EDBCF8E-EA54-470B-AE7C-C7861B66903E}" type="pres">
      <dgm:prSet presAssocID="{903BC207-BC87-4CEA-8BB7-9E53EF3D7790}" presName="node" presStyleLbl="node1" presStyleIdx="0" presStyleCnt="2" custRadScaleRad="104861" custRadScaleInc="-43445">
        <dgm:presLayoutVars>
          <dgm:bulletEnabled val="1"/>
        </dgm:presLayoutVars>
      </dgm:prSet>
      <dgm:spPr/>
    </dgm:pt>
    <dgm:pt modelId="{BF4DF9FF-641A-4EC7-8F71-890854CCAC12}" type="pres">
      <dgm:prSet presAssocID="{FCCE4ED9-3405-4162-A981-4F20DA86BA52}" presName="parTrans" presStyleLbl="bgSibTrans2D1" presStyleIdx="1" presStyleCnt="2" custAng="10621920" custScaleX="52547" custScaleY="101616" custLinFactNeighborX="-30097" custLinFactNeighborY="-73247"/>
      <dgm:spPr/>
    </dgm:pt>
    <dgm:pt modelId="{71F7E4FE-E412-4326-B657-63F7970DADA9}" type="pres">
      <dgm:prSet presAssocID="{F3A06736-D50C-4DDE-81CD-0FB88C73946E}" presName="node" presStyleLbl="node1" presStyleIdx="1" presStyleCnt="2" custRadScaleRad="112099" custRadScaleInc="43150">
        <dgm:presLayoutVars>
          <dgm:bulletEnabled val="1"/>
        </dgm:presLayoutVars>
      </dgm:prSet>
      <dgm:spPr/>
    </dgm:pt>
  </dgm:ptLst>
  <dgm:cxnLst>
    <dgm:cxn modelId="{0F626914-7566-4692-B15D-CA9D3A605D80}" type="presOf" srcId="{FCCE4ED9-3405-4162-A981-4F20DA86BA52}" destId="{BF4DF9FF-641A-4EC7-8F71-890854CCAC12}" srcOrd="0" destOrd="0" presId="urn:microsoft.com/office/officeart/2005/8/layout/radial4"/>
    <dgm:cxn modelId="{6ED1F626-C308-458B-92BE-83D2BD0FF809}" srcId="{373C5876-AEF6-41E1-9911-4770A1346959}" destId="{903BC207-BC87-4CEA-8BB7-9E53EF3D7790}" srcOrd="0" destOrd="0" parTransId="{57D991D1-2F46-4DCE-AA35-3D99530011D6}" sibTransId="{8C477288-B7AD-4B36-8AA5-B3E8CEAF4CF8}"/>
    <dgm:cxn modelId="{52202727-81BD-4A42-865C-F0A5CC48B69F}" type="presOf" srcId="{3658C5A4-85C2-44AE-854A-C7EECA492096}" destId="{47B0456C-FEC4-454E-B426-D96A4E9552B4}" srcOrd="0" destOrd="0" presId="urn:microsoft.com/office/officeart/2005/8/layout/radial4"/>
    <dgm:cxn modelId="{0A3A7B7B-4989-4AC2-B90C-5EC70EC03730}" srcId="{3658C5A4-85C2-44AE-854A-C7EECA492096}" destId="{373C5876-AEF6-41E1-9911-4770A1346959}" srcOrd="0" destOrd="0" parTransId="{7C4BC67A-C658-4F50-A951-1083BC692B84}" sibTransId="{057FB3CD-534C-4AC1-B23C-DD66E21EBD17}"/>
    <dgm:cxn modelId="{1B61887E-A9CD-464E-A9D2-061F962D2AAD}" type="presOf" srcId="{F3A06736-D50C-4DDE-81CD-0FB88C73946E}" destId="{71F7E4FE-E412-4326-B657-63F7970DADA9}" srcOrd="0" destOrd="0" presId="urn:microsoft.com/office/officeart/2005/8/layout/radial4"/>
    <dgm:cxn modelId="{6D5B6D7F-8EE5-4302-9610-5C55140E0F26}" srcId="{373C5876-AEF6-41E1-9911-4770A1346959}" destId="{F3A06736-D50C-4DDE-81CD-0FB88C73946E}" srcOrd="1" destOrd="0" parTransId="{FCCE4ED9-3405-4162-A981-4F20DA86BA52}" sibTransId="{C4F357A7-BB97-4360-8474-D3ECF8B9F457}"/>
    <dgm:cxn modelId="{39A0EE99-8F06-406F-85CE-8AF9DA69D502}" type="presOf" srcId="{57D991D1-2F46-4DCE-AA35-3D99530011D6}" destId="{60DA4BB8-540E-4713-945B-47315D954CA2}" srcOrd="0" destOrd="0" presId="urn:microsoft.com/office/officeart/2005/8/layout/radial4"/>
    <dgm:cxn modelId="{28CB50E1-0512-4F03-800E-A65926323E8B}" type="presOf" srcId="{373C5876-AEF6-41E1-9911-4770A1346959}" destId="{68F8C734-EF04-4D17-B63C-F3A952127936}" srcOrd="0" destOrd="0" presId="urn:microsoft.com/office/officeart/2005/8/layout/radial4"/>
    <dgm:cxn modelId="{37E1AEE6-7656-470F-8363-FAB7921F3DBA}" type="presOf" srcId="{903BC207-BC87-4CEA-8BB7-9E53EF3D7790}" destId="{7EDBCF8E-EA54-470B-AE7C-C7861B66903E}" srcOrd="0" destOrd="0" presId="urn:microsoft.com/office/officeart/2005/8/layout/radial4"/>
    <dgm:cxn modelId="{601C5983-0234-46CB-8FEA-95E7E88E6A67}" type="presParOf" srcId="{47B0456C-FEC4-454E-B426-D96A4E9552B4}" destId="{68F8C734-EF04-4D17-B63C-F3A952127936}" srcOrd="0" destOrd="0" presId="urn:microsoft.com/office/officeart/2005/8/layout/radial4"/>
    <dgm:cxn modelId="{214C3837-C653-4628-AC47-B3967C134F00}" type="presParOf" srcId="{47B0456C-FEC4-454E-B426-D96A4E9552B4}" destId="{60DA4BB8-540E-4713-945B-47315D954CA2}" srcOrd="1" destOrd="0" presId="urn:microsoft.com/office/officeart/2005/8/layout/radial4"/>
    <dgm:cxn modelId="{71C1FA1F-23C6-4F91-8F09-C58BADED67D4}" type="presParOf" srcId="{47B0456C-FEC4-454E-B426-D96A4E9552B4}" destId="{7EDBCF8E-EA54-470B-AE7C-C7861B66903E}" srcOrd="2" destOrd="0" presId="urn:microsoft.com/office/officeart/2005/8/layout/radial4"/>
    <dgm:cxn modelId="{F0A1FFF0-C803-4398-9BDC-A81762DCDAB4}" type="presParOf" srcId="{47B0456C-FEC4-454E-B426-D96A4E9552B4}" destId="{BF4DF9FF-641A-4EC7-8F71-890854CCAC12}" srcOrd="3" destOrd="0" presId="urn:microsoft.com/office/officeart/2005/8/layout/radial4"/>
    <dgm:cxn modelId="{E9E529F9-F84E-4AFC-9F2E-95E987478A0E}" type="presParOf" srcId="{47B0456C-FEC4-454E-B426-D96A4E9552B4}" destId="{71F7E4FE-E412-4326-B657-63F7970DADA9}" srcOrd="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6CE7240-92F3-4518-BF8D-CC5533145F9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6D430108-8351-4340-BD45-1CEBDEFCDFFD}">
      <dgm:prSet phldrT="[Texto]" custT="1"/>
      <dgm:spPr/>
      <dgm:t>
        <a:bodyPr/>
        <a:lstStyle/>
        <a:p>
          <a:r>
            <a:rPr lang="es-ES" sz="2800" b="1" dirty="0"/>
            <a:t>COHESIÓN</a:t>
          </a:r>
        </a:p>
        <a:p>
          <a:r>
            <a:rPr lang="es-ES" sz="2800" b="1" dirty="0"/>
            <a:t>LÉXICO - SEMÁNTICA</a:t>
          </a:r>
        </a:p>
      </dgm:t>
    </dgm:pt>
    <dgm:pt modelId="{9EA6CC37-1A47-402A-B426-831C64E5E0B5}" type="parTrans" cxnId="{B06A9870-0C78-49F2-9EFD-882F96EF7743}">
      <dgm:prSet/>
      <dgm:spPr/>
      <dgm:t>
        <a:bodyPr/>
        <a:lstStyle/>
        <a:p>
          <a:endParaRPr lang="es-ES"/>
        </a:p>
      </dgm:t>
    </dgm:pt>
    <dgm:pt modelId="{2826BC82-8D21-4732-B68C-706E139A06DB}" type="sibTrans" cxnId="{B06A9870-0C78-49F2-9EFD-882F96EF7743}">
      <dgm:prSet/>
      <dgm:spPr/>
      <dgm:t>
        <a:bodyPr/>
        <a:lstStyle/>
        <a:p>
          <a:endParaRPr lang="es-ES"/>
        </a:p>
      </dgm:t>
    </dgm:pt>
    <dgm:pt modelId="{9DACD994-3912-4690-BE47-0F7128F49730}">
      <dgm:prSet phldrT="[Texto]"/>
      <dgm:spPr>
        <a:solidFill>
          <a:srgbClr val="FFDC6D"/>
        </a:solidFill>
      </dgm:spPr>
      <dgm:t>
        <a:bodyPr/>
        <a:lstStyle/>
        <a:p>
          <a:r>
            <a:rPr lang="es-ES" b="1" dirty="0"/>
            <a:t>RECURRENCIA</a:t>
          </a:r>
        </a:p>
      </dgm:t>
    </dgm:pt>
    <dgm:pt modelId="{7266E449-83DC-4CEF-BAD0-2259B9C0E1D9}" type="parTrans" cxnId="{A92359CF-9DF3-4E80-906C-DDC4013749E6}">
      <dgm:prSet/>
      <dgm:spPr/>
      <dgm:t>
        <a:bodyPr/>
        <a:lstStyle/>
        <a:p>
          <a:endParaRPr lang="es-ES"/>
        </a:p>
      </dgm:t>
    </dgm:pt>
    <dgm:pt modelId="{0A07E19E-C365-46DE-936C-B39871C6C545}" type="sibTrans" cxnId="{A92359CF-9DF3-4E80-906C-DDC4013749E6}">
      <dgm:prSet/>
      <dgm:spPr/>
      <dgm:t>
        <a:bodyPr/>
        <a:lstStyle/>
        <a:p>
          <a:endParaRPr lang="es-ES"/>
        </a:p>
      </dgm:t>
    </dgm:pt>
    <dgm:pt modelId="{3C185012-A392-4657-95A5-A3C90FA5B428}">
      <dgm:prSet phldrT="[Texto]"/>
      <dgm:spPr/>
      <dgm:t>
        <a:bodyPr/>
        <a:lstStyle/>
        <a:p>
          <a:r>
            <a:rPr lang="es-ES" dirty="0"/>
            <a:t>Campos semánticos</a:t>
          </a:r>
        </a:p>
      </dgm:t>
    </dgm:pt>
    <dgm:pt modelId="{AC0DF1F0-9256-4E77-A650-68ABBF76FD2B}" type="parTrans" cxnId="{CC3E8816-3CFF-4F6C-A8EE-2A33A8794DB9}">
      <dgm:prSet/>
      <dgm:spPr/>
      <dgm:t>
        <a:bodyPr/>
        <a:lstStyle/>
        <a:p>
          <a:endParaRPr lang="es-ES"/>
        </a:p>
      </dgm:t>
    </dgm:pt>
    <dgm:pt modelId="{5A7B91B2-EF70-453B-9D5E-9DE03635D0C8}" type="sibTrans" cxnId="{CC3E8816-3CFF-4F6C-A8EE-2A33A8794DB9}">
      <dgm:prSet/>
      <dgm:spPr/>
      <dgm:t>
        <a:bodyPr/>
        <a:lstStyle/>
        <a:p>
          <a:endParaRPr lang="es-ES"/>
        </a:p>
      </dgm:t>
    </dgm:pt>
    <dgm:pt modelId="{8D9413DE-EB4F-4118-9C27-FF0C9776A02E}">
      <dgm:prSet phldrT="[Texto]"/>
      <dgm:spPr/>
      <dgm:t>
        <a:bodyPr/>
        <a:lstStyle/>
        <a:p>
          <a:r>
            <a:rPr lang="es-ES" dirty="0"/>
            <a:t>Campos asociativos</a:t>
          </a:r>
        </a:p>
      </dgm:t>
    </dgm:pt>
    <dgm:pt modelId="{7813FC78-35D1-41D4-AA47-A83EED94088A}" type="parTrans" cxnId="{51B93AD5-54D7-402B-8456-16BF0C58B496}">
      <dgm:prSet/>
      <dgm:spPr/>
      <dgm:t>
        <a:bodyPr/>
        <a:lstStyle/>
        <a:p>
          <a:endParaRPr lang="es-ES"/>
        </a:p>
      </dgm:t>
    </dgm:pt>
    <dgm:pt modelId="{43946F58-E57E-4643-A9E9-F1B5DF297756}" type="sibTrans" cxnId="{51B93AD5-54D7-402B-8456-16BF0C58B496}">
      <dgm:prSet/>
      <dgm:spPr/>
      <dgm:t>
        <a:bodyPr/>
        <a:lstStyle/>
        <a:p>
          <a:endParaRPr lang="es-ES"/>
        </a:p>
      </dgm:t>
    </dgm:pt>
    <dgm:pt modelId="{852E5104-1552-420D-AF4E-9C0C64C03A66}">
      <dgm:prSet phldrT="[Texto]" custT="1"/>
      <dgm:spPr/>
      <dgm:t>
        <a:bodyPr/>
        <a:lstStyle/>
        <a:p>
          <a:r>
            <a:rPr lang="es-ES" sz="1800" b="1" dirty="0"/>
            <a:t>RELACIONES SEMÁNTICAS</a:t>
          </a:r>
        </a:p>
      </dgm:t>
    </dgm:pt>
    <dgm:pt modelId="{44E7F250-6217-438C-8C30-1B4F59FCFE33}" type="parTrans" cxnId="{C33955AD-164E-4AF4-B658-54E27B64114A}">
      <dgm:prSet/>
      <dgm:spPr/>
      <dgm:t>
        <a:bodyPr/>
        <a:lstStyle/>
        <a:p>
          <a:endParaRPr lang="es-ES"/>
        </a:p>
      </dgm:t>
    </dgm:pt>
    <dgm:pt modelId="{C6F7284A-9E19-48A4-A225-93A4F7ACE73E}" type="sibTrans" cxnId="{C33955AD-164E-4AF4-B658-54E27B64114A}">
      <dgm:prSet/>
      <dgm:spPr/>
      <dgm:t>
        <a:bodyPr/>
        <a:lstStyle/>
        <a:p>
          <a:endParaRPr lang="es-ES"/>
        </a:p>
      </dgm:t>
    </dgm:pt>
    <dgm:pt modelId="{A05BE183-A870-47CA-8B44-15D724287748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CAMPOS</a:t>
          </a:r>
        </a:p>
      </dgm:t>
    </dgm:pt>
    <dgm:pt modelId="{94E3EC57-3F71-4D74-9F10-04283E69130E}" type="parTrans" cxnId="{5F120884-6466-4731-A0A1-24D837FBCD37}">
      <dgm:prSet/>
      <dgm:spPr/>
      <dgm:t>
        <a:bodyPr/>
        <a:lstStyle/>
        <a:p>
          <a:endParaRPr lang="es-ES"/>
        </a:p>
      </dgm:t>
    </dgm:pt>
    <dgm:pt modelId="{CDD508AC-4FB8-445C-BE7E-F80EEEE8015C}" type="sibTrans" cxnId="{5F120884-6466-4731-A0A1-24D837FBCD37}">
      <dgm:prSet/>
      <dgm:spPr/>
      <dgm:t>
        <a:bodyPr/>
        <a:lstStyle/>
        <a:p>
          <a:endParaRPr lang="es-ES"/>
        </a:p>
      </dgm:t>
    </dgm:pt>
    <dgm:pt modelId="{8E804182-65D0-4C70-ABAD-841316646E51}">
      <dgm:prSet phldrT="[Texto]"/>
      <dgm:spPr>
        <a:solidFill>
          <a:srgbClr val="FFC000"/>
        </a:solidFill>
      </dgm:spPr>
      <dgm:t>
        <a:bodyPr/>
        <a:lstStyle/>
        <a:p>
          <a:r>
            <a:rPr lang="es-ES" dirty="0"/>
            <a:t>Repetición de palabras</a:t>
          </a:r>
        </a:p>
      </dgm:t>
    </dgm:pt>
    <dgm:pt modelId="{BAE63A7B-8471-429E-A9E2-DA08FDAB92AE}" type="parTrans" cxnId="{FEAC21FA-B51B-47EE-8D5D-03E46493A822}">
      <dgm:prSet/>
      <dgm:spPr/>
      <dgm:t>
        <a:bodyPr/>
        <a:lstStyle/>
        <a:p>
          <a:endParaRPr lang="es-ES"/>
        </a:p>
      </dgm:t>
    </dgm:pt>
    <dgm:pt modelId="{B673C950-D15B-4171-B3E2-CE66583454C3}" type="sibTrans" cxnId="{FEAC21FA-B51B-47EE-8D5D-03E46493A822}">
      <dgm:prSet/>
      <dgm:spPr/>
      <dgm:t>
        <a:bodyPr/>
        <a:lstStyle/>
        <a:p>
          <a:endParaRPr lang="es-ES"/>
        </a:p>
      </dgm:t>
    </dgm:pt>
    <dgm:pt modelId="{3CF4EA1E-E822-4FA7-9418-1D85BDDA2C5D}">
      <dgm:prSet phldrT="[Texto]"/>
      <dgm:spPr>
        <a:solidFill>
          <a:srgbClr val="FFC000"/>
        </a:solidFill>
      </dgm:spPr>
      <dgm:t>
        <a:bodyPr/>
        <a:lstStyle/>
        <a:p>
          <a:r>
            <a:rPr lang="es-ES" dirty="0"/>
            <a:t>Familias léxicas</a:t>
          </a:r>
        </a:p>
      </dgm:t>
    </dgm:pt>
    <dgm:pt modelId="{4574C039-905C-44AF-9005-7ED41822C250}" type="parTrans" cxnId="{4755212F-B608-41C6-A470-968144962578}">
      <dgm:prSet/>
      <dgm:spPr/>
      <dgm:t>
        <a:bodyPr/>
        <a:lstStyle/>
        <a:p>
          <a:endParaRPr lang="es-ES"/>
        </a:p>
      </dgm:t>
    </dgm:pt>
    <dgm:pt modelId="{F39F6E42-00DE-4245-955C-DA57D8C7044D}" type="sibTrans" cxnId="{4755212F-B608-41C6-A470-968144962578}">
      <dgm:prSet/>
      <dgm:spPr/>
      <dgm:t>
        <a:bodyPr/>
        <a:lstStyle/>
        <a:p>
          <a:endParaRPr lang="es-ES"/>
        </a:p>
      </dgm:t>
    </dgm:pt>
    <dgm:pt modelId="{DFD23902-95E3-4D3C-8129-426AD4B18322}">
      <dgm:prSet phldrT="[Texto]"/>
      <dgm:spPr>
        <a:solidFill>
          <a:srgbClr val="92D050"/>
        </a:solidFill>
      </dgm:spPr>
      <dgm:t>
        <a:bodyPr/>
        <a:lstStyle/>
        <a:p>
          <a:r>
            <a:rPr lang="es-ES" b="1" dirty="0"/>
            <a:t>LÉXICO VALORATIVO</a:t>
          </a:r>
        </a:p>
      </dgm:t>
    </dgm:pt>
    <dgm:pt modelId="{BB701133-1AFA-4CB5-87EC-A9F83A94D27C}" type="parTrans" cxnId="{FBAA81A2-5EC6-4A88-9741-B81DB5ABF2C9}">
      <dgm:prSet/>
      <dgm:spPr/>
      <dgm:t>
        <a:bodyPr/>
        <a:lstStyle/>
        <a:p>
          <a:endParaRPr lang="es-ES"/>
        </a:p>
      </dgm:t>
    </dgm:pt>
    <dgm:pt modelId="{EF458E70-F4F3-4DA8-9A6E-611B0A1C272A}" type="sibTrans" cxnId="{FBAA81A2-5EC6-4A88-9741-B81DB5ABF2C9}">
      <dgm:prSet/>
      <dgm:spPr/>
      <dgm:t>
        <a:bodyPr/>
        <a:lstStyle/>
        <a:p>
          <a:endParaRPr lang="es-ES"/>
        </a:p>
      </dgm:t>
    </dgm:pt>
    <dgm:pt modelId="{99AFA007-20D2-406F-8594-C5C2B18234D6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s-ES" dirty="0"/>
            <a:t>Sinonimia, Antonimia, Hiperonimia e hiponimia, Holonimia y meronimia</a:t>
          </a:r>
        </a:p>
      </dgm:t>
    </dgm:pt>
    <dgm:pt modelId="{3A8B413D-F398-43EB-9EB1-C5DDF9964E4D}" type="parTrans" cxnId="{7BD3AC6D-4A54-457B-BF14-1ACD0E2492C9}">
      <dgm:prSet/>
      <dgm:spPr/>
      <dgm:t>
        <a:bodyPr/>
        <a:lstStyle/>
        <a:p>
          <a:endParaRPr lang="es-ES"/>
        </a:p>
      </dgm:t>
    </dgm:pt>
    <dgm:pt modelId="{94D65BBB-33EB-48EF-B2EE-0EC168FC8D8F}" type="sibTrans" cxnId="{7BD3AC6D-4A54-457B-BF14-1ACD0E2492C9}">
      <dgm:prSet/>
      <dgm:spPr/>
      <dgm:t>
        <a:bodyPr/>
        <a:lstStyle/>
        <a:p>
          <a:endParaRPr lang="es-ES"/>
        </a:p>
      </dgm:t>
    </dgm:pt>
    <dgm:pt modelId="{AE9F4FD8-8839-4B34-8C0E-BC32C37D17B5}">
      <dgm:prSet/>
      <dgm:spPr/>
      <dgm:t>
        <a:bodyPr/>
        <a:lstStyle/>
        <a:p>
          <a:r>
            <a:rPr lang="es-ES" dirty="0"/>
            <a:t>Isotopías léxicas o campo conceptual</a:t>
          </a:r>
        </a:p>
      </dgm:t>
    </dgm:pt>
    <dgm:pt modelId="{51C543AF-E97A-4B0B-B676-96EFA683617A}" type="parTrans" cxnId="{63853355-5E43-4402-AF6D-6C8FD7D05528}">
      <dgm:prSet/>
      <dgm:spPr/>
      <dgm:t>
        <a:bodyPr/>
        <a:lstStyle/>
        <a:p>
          <a:endParaRPr lang="es-ES"/>
        </a:p>
      </dgm:t>
    </dgm:pt>
    <dgm:pt modelId="{6A2190F7-1CD4-44F5-A813-3C22EB0920C2}" type="sibTrans" cxnId="{63853355-5E43-4402-AF6D-6C8FD7D05528}">
      <dgm:prSet/>
      <dgm:spPr/>
      <dgm:t>
        <a:bodyPr/>
        <a:lstStyle/>
        <a:p>
          <a:endParaRPr lang="es-ES"/>
        </a:p>
      </dgm:t>
    </dgm:pt>
    <dgm:pt modelId="{F559455B-F9C0-44AD-ABF2-81EA77687F63}">
      <dgm:prSet/>
      <dgm:spPr>
        <a:solidFill>
          <a:schemeClr val="tx2">
            <a:lumMod val="50000"/>
            <a:lumOff val="50000"/>
          </a:schemeClr>
        </a:solidFill>
      </dgm:spPr>
      <dgm:t>
        <a:bodyPr/>
        <a:lstStyle/>
        <a:p>
          <a:r>
            <a:rPr lang="es-ES" dirty="0"/>
            <a:t>RECURSOS ESTILÍSTICOS</a:t>
          </a:r>
        </a:p>
      </dgm:t>
    </dgm:pt>
    <dgm:pt modelId="{03DC93B3-8DAB-49F2-B2F8-B53BE91DA3B7}" type="parTrans" cxnId="{72136067-7A22-443C-88FE-471FC3A7A888}">
      <dgm:prSet/>
      <dgm:spPr/>
      <dgm:t>
        <a:bodyPr/>
        <a:lstStyle/>
        <a:p>
          <a:endParaRPr lang="es-ES"/>
        </a:p>
      </dgm:t>
    </dgm:pt>
    <dgm:pt modelId="{477D1AA0-9ABF-4C8B-BEAB-4F1488648F9B}" type="sibTrans" cxnId="{72136067-7A22-443C-88FE-471FC3A7A888}">
      <dgm:prSet/>
      <dgm:spPr/>
      <dgm:t>
        <a:bodyPr/>
        <a:lstStyle/>
        <a:p>
          <a:endParaRPr lang="es-ES"/>
        </a:p>
      </dgm:t>
    </dgm:pt>
    <dgm:pt modelId="{C6E07EE9-D1D6-428B-91A3-8E3275C11DC3}">
      <dgm:prSet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s-ES" dirty="0"/>
            <a:t>Hipérbole, hipérbaton, antítesis, personificación, Metáfora, comparación, metonimia, pregunta retórica, ironía, sinestesia, </a:t>
          </a:r>
        </a:p>
      </dgm:t>
    </dgm:pt>
    <dgm:pt modelId="{D0455B9E-D52A-40B2-A074-4F63D4262D64}" type="parTrans" cxnId="{5412B5BA-2AE9-4C83-8159-773972121A9B}">
      <dgm:prSet/>
      <dgm:spPr/>
      <dgm:t>
        <a:bodyPr/>
        <a:lstStyle/>
        <a:p>
          <a:endParaRPr lang="es-ES"/>
        </a:p>
      </dgm:t>
    </dgm:pt>
    <dgm:pt modelId="{3AC2ED37-FC19-446A-BB09-C76E43230CD4}" type="sibTrans" cxnId="{5412B5BA-2AE9-4C83-8159-773972121A9B}">
      <dgm:prSet/>
      <dgm:spPr/>
      <dgm:t>
        <a:bodyPr/>
        <a:lstStyle/>
        <a:p>
          <a:endParaRPr lang="es-ES"/>
        </a:p>
      </dgm:t>
    </dgm:pt>
    <dgm:pt modelId="{16E8BF8A-048F-468A-9203-8179A090E0F4}" type="pres">
      <dgm:prSet presAssocID="{86CE7240-92F3-4518-BF8D-CC5533145F95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5E25D558-3B71-465A-9714-0ADE5A5B247D}" type="pres">
      <dgm:prSet presAssocID="{6D430108-8351-4340-BD45-1CEBDEFCDFFD}" presName="root1" presStyleCnt="0"/>
      <dgm:spPr/>
    </dgm:pt>
    <dgm:pt modelId="{4A5A293C-5668-4B40-AF9C-BF3D35699B42}" type="pres">
      <dgm:prSet presAssocID="{6D430108-8351-4340-BD45-1CEBDEFCDFFD}" presName="LevelOneTextNode" presStyleLbl="node0" presStyleIdx="0" presStyleCnt="1" custScaleX="145282" custScaleY="264685" custLinFactNeighborX="-10633" custLinFactNeighborY="-5366">
        <dgm:presLayoutVars>
          <dgm:chPref val="3"/>
        </dgm:presLayoutVars>
      </dgm:prSet>
      <dgm:spPr/>
    </dgm:pt>
    <dgm:pt modelId="{EC0243A4-75EF-4182-BC1E-A5E4F60DD8A1}" type="pres">
      <dgm:prSet presAssocID="{6D430108-8351-4340-BD45-1CEBDEFCDFFD}" presName="level2hierChild" presStyleCnt="0"/>
      <dgm:spPr/>
    </dgm:pt>
    <dgm:pt modelId="{304EAA4F-8877-4E7E-9FEE-8982E8199294}" type="pres">
      <dgm:prSet presAssocID="{BB701133-1AFA-4CB5-87EC-A9F83A94D27C}" presName="conn2-1" presStyleLbl="parChTrans1D2" presStyleIdx="0" presStyleCnt="5"/>
      <dgm:spPr/>
    </dgm:pt>
    <dgm:pt modelId="{0A44CD0D-074A-4971-9467-E5F6D8FFB459}" type="pres">
      <dgm:prSet presAssocID="{BB701133-1AFA-4CB5-87EC-A9F83A94D27C}" presName="connTx" presStyleLbl="parChTrans1D2" presStyleIdx="0" presStyleCnt="5"/>
      <dgm:spPr/>
    </dgm:pt>
    <dgm:pt modelId="{C50BAD9E-DF15-4F84-9C50-9C73A3F60402}" type="pres">
      <dgm:prSet presAssocID="{DFD23902-95E3-4D3C-8129-426AD4B18322}" presName="root2" presStyleCnt="0"/>
      <dgm:spPr/>
    </dgm:pt>
    <dgm:pt modelId="{48450BC8-079A-4E5F-9A73-EA583FF2224D}" type="pres">
      <dgm:prSet presAssocID="{DFD23902-95E3-4D3C-8129-426AD4B18322}" presName="LevelTwoTextNode" presStyleLbl="node2" presStyleIdx="0" presStyleCnt="5" custLinFactNeighborX="-1495" custLinFactNeighborY="-31249">
        <dgm:presLayoutVars>
          <dgm:chPref val="3"/>
        </dgm:presLayoutVars>
      </dgm:prSet>
      <dgm:spPr/>
    </dgm:pt>
    <dgm:pt modelId="{CF2F39E6-5589-4651-B991-25B4A347AC65}" type="pres">
      <dgm:prSet presAssocID="{DFD23902-95E3-4D3C-8129-426AD4B18322}" presName="level3hierChild" presStyleCnt="0"/>
      <dgm:spPr/>
    </dgm:pt>
    <dgm:pt modelId="{8B0D8CF6-5770-48DA-8396-5110B7F7A529}" type="pres">
      <dgm:prSet presAssocID="{7266E449-83DC-4CEF-BAD0-2259B9C0E1D9}" presName="conn2-1" presStyleLbl="parChTrans1D2" presStyleIdx="1" presStyleCnt="5"/>
      <dgm:spPr/>
    </dgm:pt>
    <dgm:pt modelId="{5A0C15DF-715E-4585-8C59-ECE4D35253AF}" type="pres">
      <dgm:prSet presAssocID="{7266E449-83DC-4CEF-BAD0-2259B9C0E1D9}" presName="connTx" presStyleLbl="parChTrans1D2" presStyleIdx="1" presStyleCnt="5"/>
      <dgm:spPr/>
    </dgm:pt>
    <dgm:pt modelId="{2BF50FBF-2D43-49CE-B19B-117C9E914323}" type="pres">
      <dgm:prSet presAssocID="{9DACD994-3912-4690-BE47-0F7128F49730}" presName="root2" presStyleCnt="0"/>
      <dgm:spPr/>
    </dgm:pt>
    <dgm:pt modelId="{B3E39F52-33FC-4F89-87F2-7779C6BFA41C}" type="pres">
      <dgm:prSet presAssocID="{9DACD994-3912-4690-BE47-0F7128F49730}" presName="LevelTwoTextNode" presStyleLbl="node2" presStyleIdx="1" presStyleCnt="5" custLinFactNeighborX="-2132" custLinFactNeighborY="18661">
        <dgm:presLayoutVars>
          <dgm:chPref val="3"/>
        </dgm:presLayoutVars>
      </dgm:prSet>
      <dgm:spPr/>
    </dgm:pt>
    <dgm:pt modelId="{58FB1B91-B8F5-4154-A6F2-A9AA3F620CC3}" type="pres">
      <dgm:prSet presAssocID="{9DACD994-3912-4690-BE47-0F7128F49730}" presName="level3hierChild" presStyleCnt="0"/>
      <dgm:spPr/>
    </dgm:pt>
    <dgm:pt modelId="{B6692C3F-79E5-411F-A0C5-36F41F0E3A35}" type="pres">
      <dgm:prSet presAssocID="{BAE63A7B-8471-429E-A9E2-DA08FDAB92AE}" presName="conn2-1" presStyleLbl="parChTrans1D3" presStyleIdx="0" presStyleCnt="7"/>
      <dgm:spPr/>
    </dgm:pt>
    <dgm:pt modelId="{57CC9C4D-3ADC-45DA-896B-D21A0222FDFB}" type="pres">
      <dgm:prSet presAssocID="{BAE63A7B-8471-429E-A9E2-DA08FDAB92AE}" presName="connTx" presStyleLbl="parChTrans1D3" presStyleIdx="0" presStyleCnt="7"/>
      <dgm:spPr/>
    </dgm:pt>
    <dgm:pt modelId="{23757082-C1F1-4A30-8EAC-55E83F65F300}" type="pres">
      <dgm:prSet presAssocID="{8E804182-65D0-4C70-ABAD-841316646E51}" presName="root2" presStyleCnt="0"/>
      <dgm:spPr/>
    </dgm:pt>
    <dgm:pt modelId="{B2BF0714-9EF6-4517-A1C2-6381CC06C58E}" type="pres">
      <dgm:prSet presAssocID="{8E804182-65D0-4C70-ABAD-841316646E51}" presName="LevelTwoTextNode" presStyleLbl="node3" presStyleIdx="0" presStyleCnt="7" custScaleX="247229" custScaleY="60676" custLinFactNeighborX="35" custLinFactNeighborY="-50416">
        <dgm:presLayoutVars>
          <dgm:chPref val="3"/>
        </dgm:presLayoutVars>
      </dgm:prSet>
      <dgm:spPr/>
    </dgm:pt>
    <dgm:pt modelId="{9447BCC5-5B99-4609-A93E-92AE28B76043}" type="pres">
      <dgm:prSet presAssocID="{8E804182-65D0-4C70-ABAD-841316646E51}" presName="level3hierChild" presStyleCnt="0"/>
      <dgm:spPr/>
    </dgm:pt>
    <dgm:pt modelId="{E471FFB8-3601-4FE0-A0BA-D6799A00E182}" type="pres">
      <dgm:prSet presAssocID="{4574C039-905C-44AF-9005-7ED41822C250}" presName="conn2-1" presStyleLbl="parChTrans1D3" presStyleIdx="1" presStyleCnt="7"/>
      <dgm:spPr/>
    </dgm:pt>
    <dgm:pt modelId="{2DB3C2EE-F7D2-4371-82B3-4EDD9F04660E}" type="pres">
      <dgm:prSet presAssocID="{4574C039-905C-44AF-9005-7ED41822C250}" presName="connTx" presStyleLbl="parChTrans1D3" presStyleIdx="1" presStyleCnt="7"/>
      <dgm:spPr/>
    </dgm:pt>
    <dgm:pt modelId="{4A4C6853-0878-40E6-8AE5-E7596050773D}" type="pres">
      <dgm:prSet presAssocID="{3CF4EA1E-E822-4FA7-9418-1D85BDDA2C5D}" presName="root2" presStyleCnt="0"/>
      <dgm:spPr/>
    </dgm:pt>
    <dgm:pt modelId="{EB322304-9B7B-4E3C-A6F7-EFADD85093EA}" type="pres">
      <dgm:prSet presAssocID="{3CF4EA1E-E822-4FA7-9418-1D85BDDA2C5D}" presName="LevelTwoTextNode" presStyleLbl="node3" presStyleIdx="1" presStyleCnt="7" custScaleX="247604" custScaleY="69602" custLinFactNeighborX="293" custLinFactNeighborY="-15389">
        <dgm:presLayoutVars>
          <dgm:chPref val="3"/>
        </dgm:presLayoutVars>
      </dgm:prSet>
      <dgm:spPr/>
    </dgm:pt>
    <dgm:pt modelId="{4AB78240-EE98-476C-B2DD-6DA5BF99B592}" type="pres">
      <dgm:prSet presAssocID="{3CF4EA1E-E822-4FA7-9418-1D85BDDA2C5D}" presName="level3hierChild" presStyleCnt="0"/>
      <dgm:spPr/>
    </dgm:pt>
    <dgm:pt modelId="{FA9D444B-0200-4069-84F3-FA767975E2A9}" type="pres">
      <dgm:prSet presAssocID="{94E3EC57-3F71-4D74-9F10-04283E69130E}" presName="conn2-1" presStyleLbl="parChTrans1D2" presStyleIdx="2" presStyleCnt="5"/>
      <dgm:spPr/>
    </dgm:pt>
    <dgm:pt modelId="{74224623-A548-43F0-B896-A605B7585C11}" type="pres">
      <dgm:prSet presAssocID="{94E3EC57-3F71-4D74-9F10-04283E69130E}" presName="connTx" presStyleLbl="parChTrans1D2" presStyleIdx="2" presStyleCnt="5"/>
      <dgm:spPr/>
    </dgm:pt>
    <dgm:pt modelId="{389B9993-DD8F-498F-8961-C31CE7D5F3D3}" type="pres">
      <dgm:prSet presAssocID="{A05BE183-A870-47CA-8B44-15D724287748}" presName="root2" presStyleCnt="0"/>
      <dgm:spPr/>
    </dgm:pt>
    <dgm:pt modelId="{F2980E4E-EDAB-4252-8645-964792A64D5F}" type="pres">
      <dgm:prSet presAssocID="{A05BE183-A870-47CA-8B44-15D724287748}" presName="LevelTwoTextNode" presStyleLbl="node2" presStyleIdx="2" presStyleCnt="5" custScaleX="103593" custScaleY="108323" custLinFactNeighborX="-1926" custLinFactNeighborY="-12028">
        <dgm:presLayoutVars>
          <dgm:chPref val="3"/>
        </dgm:presLayoutVars>
      </dgm:prSet>
      <dgm:spPr/>
    </dgm:pt>
    <dgm:pt modelId="{C8C75BF3-2FA9-4A05-B509-80C15B30CFD0}" type="pres">
      <dgm:prSet presAssocID="{A05BE183-A870-47CA-8B44-15D724287748}" presName="level3hierChild" presStyleCnt="0"/>
      <dgm:spPr/>
    </dgm:pt>
    <dgm:pt modelId="{A019ABB7-1E13-45D1-ACE9-93EEB4A23E2A}" type="pres">
      <dgm:prSet presAssocID="{AC0DF1F0-9256-4E77-A650-68ABBF76FD2B}" presName="conn2-1" presStyleLbl="parChTrans1D3" presStyleIdx="2" presStyleCnt="7"/>
      <dgm:spPr/>
    </dgm:pt>
    <dgm:pt modelId="{5FE0BF9C-26AC-4484-B836-A04051E41170}" type="pres">
      <dgm:prSet presAssocID="{AC0DF1F0-9256-4E77-A650-68ABBF76FD2B}" presName="connTx" presStyleLbl="parChTrans1D3" presStyleIdx="2" presStyleCnt="7"/>
      <dgm:spPr/>
    </dgm:pt>
    <dgm:pt modelId="{1C9EBAF5-8BFB-4CA7-AB60-0A133243CB59}" type="pres">
      <dgm:prSet presAssocID="{3C185012-A392-4657-95A5-A3C90FA5B428}" presName="root2" presStyleCnt="0"/>
      <dgm:spPr/>
    </dgm:pt>
    <dgm:pt modelId="{FDE822D1-93EB-44A5-AA05-39E4A62BB55A}" type="pres">
      <dgm:prSet presAssocID="{3C185012-A392-4657-95A5-A3C90FA5B428}" presName="LevelTwoTextNode" presStyleLbl="node3" presStyleIdx="2" presStyleCnt="7" custScaleX="252600" custScaleY="62612" custLinFactNeighborX="2196" custLinFactNeighborY="-16379">
        <dgm:presLayoutVars>
          <dgm:chPref val="3"/>
        </dgm:presLayoutVars>
      </dgm:prSet>
      <dgm:spPr/>
    </dgm:pt>
    <dgm:pt modelId="{C06F6244-4166-48D4-9B30-5997D1AF61A7}" type="pres">
      <dgm:prSet presAssocID="{3C185012-A392-4657-95A5-A3C90FA5B428}" presName="level3hierChild" presStyleCnt="0"/>
      <dgm:spPr/>
    </dgm:pt>
    <dgm:pt modelId="{7DC39718-95B1-4C2F-BDBE-247AC76A3C8C}" type="pres">
      <dgm:prSet presAssocID="{7813FC78-35D1-41D4-AA47-A83EED94088A}" presName="conn2-1" presStyleLbl="parChTrans1D3" presStyleIdx="3" presStyleCnt="7"/>
      <dgm:spPr/>
    </dgm:pt>
    <dgm:pt modelId="{FC5FD5A4-826C-4BB5-8B38-C03DC6E806A5}" type="pres">
      <dgm:prSet presAssocID="{7813FC78-35D1-41D4-AA47-A83EED94088A}" presName="connTx" presStyleLbl="parChTrans1D3" presStyleIdx="3" presStyleCnt="7"/>
      <dgm:spPr/>
    </dgm:pt>
    <dgm:pt modelId="{55D1918C-3A75-426A-8F12-77003C9188C4}" type="pres">
      <dgm:prSet presAssocID="{8D9413DE-EB4F-4118-9C27-FF0C9776A02E}" presName="root2" presStyleCnt="0"/>
      <dgm:spPr/>
    </dgm:pt>
    <dgm:pt modelId="{12C5AF64-3F81-4398-AAC9-B44A729E6EE1}" type="pres">
      <dgm:prSet presAssocID="{8D9413DE-EB4F-4118-9C27-FF0C9776A02E}" presName="LevelTwoTextNode" presStyleLbl="node3" presStyleIdx="3" presStyleCnt="7" custScaleX="252600" custScaleY="59977" custLinFactNeighborX="1962" custLinFactNeighborY="-24529">
        <dgm:presLayoutVars>
          <dgm:chPref val="3"/>
        </dgm:presLayoutVars>
      </dgm:prSet>
      <dgm:spPr/>
    </dgm:pt>
    <dgm:pt modelId="{36F64578-8950-4CB4-93B6-3CFD631B302A}" type="pres">
      <dgm:prSet presAssocID="{8D9413DE-EB4F-4118-9C27-FF0C9776A02E}" presName="level3hierChild" presStyleCnt="0"/>
      <dgm:spPr/>
    </dgm:pt>
    <dgm:pt modelId="{050DF271-85A8-4C54-B369-D32B5854BB3D}" type="pres">
      <dgm:prSet presAssocID="{51C543AF-E97A-4B0B-B676-96EFA683617A}" presName="conn2-1" presStyleLbl="parChTrans1D3" presStyleIdx="4" presStyleCnt="7"/>
      <dgm:spPr/>
    </dgm:pt>
    <dgm:pt modelId="{94585233-AC75-426D-A30B-46B8327F6F01}" type="pres">
      <dgm:prSet presAssocID="{51C543AF-E97A-4B0B-B676-96EFA683617A}" presName="connTx" presStyleLbl="parChTrans1D3" presStyleIdx="4" presStyleCnt="7"/>
      <dgm:spPr/>
    </dgm:pt>
    <dgm:pt modelId="{90C3B7A5-61A2-4BAD-9265-4FA98073755E}" type="pres">
      <dgm:prSet presAssocID="{AE9F4FD8-8839-4B34-8C0E-BC32C37D17B5}" presName="root2" presStyleCnt="0"/>
      <dgm:spPr/>
    </dgm:pt>
    <dgm:pt modelId="{4FD95FB1-3AA9-4AAD-B240-3A563AF2842D}" type="pres">
      <dgm:prSet presAssocID="{AE9F4FD8-8839-4B34-8C0E-BC32C37D17B5}" presName="LevelTwoTextNode" presStyleLbl="node3" presStyleIdx="4" presStyleCnt="7" custScaleX="252242" custScaleY="67172" custLinFactNeighborX="1481" custLinFactNeighborY="-30811">
        <dgm:presLayoutVars>
          <dgm:chPref val="3"/>
        </dgm:presLayoutVars>
      </dgm:prSet>
      <dgm:spPr/>
    </dgm:pt>
    <dgm:pt modelId="{EC4985A9-4E1E-45A4-8719-FA5543CCBE97}" type="pres">
      <dgm:prSet presAssocID="{AE9F4FD8-8839-4B34-8C0E-BC32C37D17B5}" presName="level3hierChild" presStyleCnt="0"/>
      <dgm:spPr/>
    </dgm:pt>
    <dgm:pt modelId="{A8B0A1E9-2E01-4985-9205-D03FAA9A6F5C}" type="pres">
      <dgm:prSet presAssocID="{44E7F250-6217-438C-8C30-1B4F59FCFE33}" presName="conn2-1" presStyleLbl="parChTrans1D2" presStyleIdx="3" presStyleCnt="5"/>
      <dgm:spPr/>
    </dgm:pt>
    <dgm:pt modelId="{CC952A83-A49E-471E-B89C-E6485ADAEE5D}" type="pres">
      <dgm:prSet presAssocID="{44E7F250-6217-438C-8C30-1B4F59FCFE33}" presName="connTx" presStyleLbl="parChTrans1D2" presStyleIdx="3" presStyleCnt="5"/>
      <dgm:spPr/>
    </dgm:pt>
    <dgm:pt modelId="{F58A8B20-05E7-430A-B0AA-94570AAD2773}" type="pres">
      <dgm:prSet presAssocID="{852E5104-1552-420D-AF4E-9C0C64C03A66}" presName="root2" presStyleCnt="0"/>
      <dgm:spPr/>
    </dgm:pt>
    <dgm:pt modelId="{771449CE-E605-4933-8598-2DBCC789CFCB}" type="pres">
      <dgm:prSet presAssocID="{852E5104-1552-420D-AF4E-9C0C64C03A66}" presName="LevelTwoTextNode" presStyleLbl="node2" presStyleIdx="3" presStyleCnt="5" custScaleX="109658" custScaleY="100007" custLinFactNeighborX="-3996" custLinFactNeighborY="-16891">
        <dgm:presLayoutVars>
          <dgm:chPref val="3"/>
        </dgm:presLayoutVars>
      </dgm:prSet>
      <dgm:spPr/>
    </dgm:pt>
    <dgm:pt modelId="{694B22BB-7661-4991-B3C4-3D98DBDCF569}" type="pres">
      <dgm:prSet presAssocID="{852E5104-1552-420D-AF4E-9C0C64C03A66}" presName="level3hierChild" presStyleCnt="0"/>
      <dgm:spPr/>
    </dgm:pt>
    <dgm:pt modelId="{51A6878F-646C-4DF7-9E87-532F5A328C39}" type="pres">
      <dgm:prSet presAssocID="{3A8B413D-F398-43EB-9EB1-C5DDF9964E4D}" presName="conn2-1" presStyleLbl="parChTrans1D3" presStyleIdx="5" presStyleCnt="7"/>
      <dgm:spPr/>
    </dgm:pt>
    <dgm:pt modelId="{31A1DCD1-728A-4F8C-B137-7CDD153447B8}" type="pres">
      <dgm:prSet presAssocID="{3A8B413D-F398-43EB-9EB1-C5DDF9964E4D}" presName="connTx" presStyleLbl="parChTrans1D3" presStyleIdx="5" presStyleCnt="7"/>
      <dgm:spPr/>
    </dgm:pt>
    <dgm:pt modelId="{8D238C0C-DD34-4A2B-AB91-1E0755C95655}" type="pres">
      <dgm:prSet presAssocID="{99AFA007-20D2-406F-8594-C5C2B18234D6}" presName="root2" presStyleCnt="0"/>
      <dgm:spPr/>
    </dgm:pt>
    <dgm:pt modelId="{6CC565A1-2D1B-4ABF-8947-AD49B1E49C41}" type="pres">
      <dgm:prSet presAssocID="{99AFA007-20D2-406F-8594-C5C2B18234D6}" presName="LevelTwoTextNode" presStyleLbl="node3" presStyleIdx="5" presStyleCnt="7" custScaleX="255616" custScaleY="95595" custLinFactNeighborX="-13447" custLinFactNeighborY="-18011">
        <dgm:presLayoutVars>
          <dgm:chPref val="3"/>
        </dgm:presLayoutVars>
      </dgm:prSet>
      <dgm:spPr/>
    </dgm:pt>
    <dgm:pt modelId="{6E4C97D0-326D-4FD4-813B-BF2A521E826C}" type="pres">
      <dgm:prSet presAssocID="{99AFA007-20D2-406F-8594-C5C2B18234D6}" presName="level3hierChild" presStyleCnt="0"/>
      <dgm:spPr/>
    </dgm:pt>
    <dgm:pt modelId="{9D61A8AE-976C-4667-AB25-905151466974}" type="pres">
      <dgm:prSet presAssocID="{03DC93B3-8DAB-49F2-B2F8-B53BE91DA3B7}" presName="conn2-1" presStyleLbl="parChTrans1D2" presStyleIdx="4" presStyleCnt="5"/>
      <dgm:spPr/>
    </dgm:pt>
    <dgm:pt modelId="{12A569C6-BC25-49D7-984C-61C1A9F5F465}" type="pres">
      <dgm:prSet presAssocID="{03DC93B3-8DAB-49F2-B2F8-B53BE91DA3B7}" presName="connTx" presStyleLbl="parChTrans1D2" presStyleIdx="4" presStyleCnt="5"/>
      <dgm:spPr/>
    </dgm:pt>
    <dgm:pt modelId="{8BA28856-6B47-4302-B72C-FE63ACAFF462}" type="pres">
      <dgm:prSet presAssocID="{F559455B-F9C0-44AD-ABF2-81EA77687F63}" presName="root2" presStyleCnt="0"/>
      <dgm:spPr/>
    </dgm:pt>
    <dgm:pt modelId="{25FEF099-D790-49C5-BD70-52ED5CC8D22A}" type="pres">
      <dgm:prSet presAssocID="{F559455B-F9C0-44AD-ABF2-81EA77687F63}" presName="LevelTwoTextNode" presStyleLbl="node2" presStyleIdx="4" presStyleCnt="5">
        <dgm:presLayoutVars>
          <dgm:chPref val="3"/>
        </dgm:presLayoutVars>
      </dgm:prSet>
      <dgm:spPr/>
    </dgm:pt>
    <dgm:pt modelId="{83EBC440-92BD-4BB1-91FC-7DE8547E72C1}" type="pres">
      <dgm:prSet presAssocID="{F559455B-F9C0-44AD-ABF2-81EA77687F63}" presName="level3hierChild" presStyleCnt="0"/>
      <dgm:spPr/>
    </dgm:pt>
    <dgm:pt modelId="{8A88DA30-959E-4DF0-AB3F-4E84352ABD7D}" type="pres">
      <dgm:prSet presAssocID="{D0455B9E-D52A-40B2-A074-4F63D4262D64}" presName="conn2-1" presStyleLbl="parChTrans1D3" presStyleIdx="6" presStyleCnt="7"/>
      <dgm:spPr/>
    </dgm:pt>
    <dgm:pt modelId="{55AD7037-8DCA-4DE6-BA37-A7D36A1B242B}" type="pres">
      <dgm:prSet presAssocID="{D0455B9E-D52A-40B2-A074-4F63D4262D64}" presName="connTx" presStyleLbl="parChTrans1D3" presStyleIdx="6" presStyleCnt="7"/>
      <dgm:spPr/>
    </dgm:pt>
    <dgm:pt modelId="{5F0FFE9A-234D-4213-AA71-15E047921EAC}" type="pres">
      <dgm:prSet presAssocID="{C6E07EE9-D1D6-428B-91A3-8E3275C11DC3}" presName="root2" presStyleCnt="0"/>
      <dgm:spPr/>
    </dgm:pt>
    <dgm:pt modelId="{1F6B465D-3F02-4EB1-86D5-EE4C8EFA1908}" type="pres">
      <dgm:prSet presAssocID="{C6E07EE9-D1D6-428B-91A3-8E3275C11DC3}" presName="LevelTwoTextNode" presStyleLbl="node3" presStyleIdx="6" presStyleCnt="7" custScaleX="264752" custScaleY="93759">
        <dgm:presLayoutVars>
          <dgm:chPref val="3"/>
        </dgm:presLayoutVars>
      </dgm:prSet>
      <dgm:spPr/>
    </dgm:pt>
    <dgm:pt modelId="{DF945C42-B484-4BD0-B635-D40C2F326177}" type="pres">
      <dgm:prSet presAssocID="{C6E07EE9-D1D6-428B-91A3-8E3275C11DC3}" presName="level3hierChild" presStyleCnt="0"/>
      <dgm:spPr/>
    </dgm:pt>
  </dgm:ptLst>
  <dgm:cxnLst>
    <dgm:cxn modelId="{76913700-04C5-48E9-B550-34CED1C15CBC}" type="presOf" srcId="{03DC93B3-8DAB-49F2-B2F8-B53BE91DA3B7}" destId="{12A569C6-BC25-49D7-984C-61C1A9F5F465}" srcOrd="1" destOrd="0" presId="urn:microsoft.com/office/officeart/2005/8/layout/hierarchy2"/>
    <dgm:cxn modelId="{DB8BFE0A-738E-40DA-A9E6-2A27518DFD97}" type="presOf" srcId="{3CF4EA1E-E822-4FA7-9418-1D85BDDA2C5D}" destId="{EB322304-9B7B-4E3C-A6F7-EFADD85093EA}" srcOrd="0" destOrd="0" presId="urn:microsoft.com/office/officeart/2005/8/layout/hierarchy2"/>
    <dgm:cxn modelId="{C5B4990E-72F2-41BA-9A12-95DD2E64A5BA}" type="presOf" srcId="{86CE7240-92F3-4518-BF8D-CC5533145F95}" destId="{16E8BF8A-048F-468A-9203-8179A090E0F4}" srcOrd="0" destOrd="0" presId="urn:microsoft.com/office/officeart/2005/8/layout/hierarchy2"/>
    <dgm:cxn modelId="{C3B52F14-4E53-4D5D-ADF1-8B25B4A1C8B2}" type="presOf" srcId="{A05BE183-A870-47CA-8B44-15D724287748}" destId="{F2980E4E-EDAB-4252-8645-964792A64D5F}" srcOrd="0" destOrd="0" presId="urn:microsoft.com/office/officeart/2005/8/layout/hierarchy2"/>
    <dgm:cxn modelId="{CEAE7715-5379-4A7E-8519-B576FB696803}" type="presOf" srcId="{51C543AF-E97A-4B0B-B676-96EFA683617A}" destId="{94585233-AC75-426D-A30B-46B8327F6F01}" srcOrd="1" destOrd="0" presId="urn:microsoft.com/office/officeart/2005/8/layout/hierarchy2"/>
    <dgm:cxn modelId="{CC3E8816-3CFF-4F6C-A8EE-2A33A8794DB9}" srcId="{A05BE183-A870-47CA-8B44-15D724287748}" destId="{3C185012-A392-4657-95A5-A3C90FA5B428}" srcOrd="0" destOrd="0" parTransId="{AC0DF1F0-9256-4E77-A650-68ABBF76FD2B}" sibTransId="{5A7B91B2-EF70-453B-9D5E-9DE03635D0C8}"/>
    <dgm:cxn modelId="{5484CB16-985C-44F2-95AB-3EB1FA0B290C}" type="presOf" srcId="{3A8B413D-F398-43EB-9EB1-C5DDF9964E4D}" destId="{31A1DCD1-728A-4F8C-B137-7CDD153447B8}" srcOrd="1" destOrd="0" presId="urn:microsoft.com/office/officeart/2005/8/layout/hierarchy2"/>
    <dgm:cxn modelId="{A797B126-7E80-4A53-B7AB-0042C202236B}" type="presOf" srcId="{7266E449-83DC-4CEF-BAD0-2259B9C0E1D9}" destId="{5A0C15DF-715E-4585-8C59-ECE4D35253AF}" srcOrd="1" destOrd="0" presId="urn:microsoft.com/office/officeart/2005/8/layout/hierarchy2"/>
    <dgm:cxn modelId="{E3D43728-5E97-4A78-9BF8-04C810BF5D42}" type="presOf" srcId="{3C185012-A392-4657-95A5-A3C90FA5B428}" destId="{FDE822D1-93EB-44A5-AA05-39E4A62BB55A}" srcOrd="0" destOrd="0" presId="urn:microsoft.com/office/officeart/2005/8/layout/hierarchy2"/>
    <dgm:cxn modelId="{4755212F-B608-41C6-A470-968144962578}" srcId="{9DACD994-3912-4690-BE47-0F7128F49730}" destId="{3CF4EA1E-E822-4FA7-9418-1D85BDDA2C5D}" srcOrd="1" destOrd="0" parTransId="{4574C039-905C-44AF-9005-7ED41822C250}" sibTransId="{F39F6E42-00DE-4245-955C-DA57D8C7044D}"/>
    <dgm:cxn modelId="{FCF3F42F-E2FB-4060-9012-5BC86F18D06B}" type="presOf" srcId="{AC0DF1F0-9256-4E77-A650-68ABBF76FD2B}" destId="{5FE0BF9C-26AC-4484-B836-A04051E41170}" srcOrd="1" destOrd="0" presId="urn:microsoft.com/office/officeart/2005/8/layout/hierarchy2"/>
    <dgm:cxn modelId="{386C7632-F7C2-4C48-93ED-F665E0CF4151}" type="presOf" srcId="{8E804182-65D0-4C70-ABAD-841316646E51}" destId="{B2BF0714-9EF6-4517-A1C2-6381CC06C58E}" srcOrd="0" destOrd="0" presId="urn:microsoft.com/office/officeart/2005/8/layout/hierarchy2"/>
    <dgm:cxn modelId="{2B70E234-D50F-4C68-8614-9AFB40324D98}" type="presOf" srcId="{4574C039-905C-44AF-9005-7ED41822C250}" destId="{2DB3C2EE-F7D2-4371-82B3-4EDD9F04660E}" srcOrd="1" destOrd="0" presId="urn:microsoft.com/office/officeart/2005/8/layout/hierarchy2"/>
    <dgm:cxn modelId="{5FE3D046-0BD5-4D79-8653-19ED4ABE6013}" type="presOf" srcId="{7813FC78-35D1-41D4-AA47-A83EED94088A}" destId="{FC5FD5A4-826C-4BB5-8B38-C03DC6E806A5}" srcOrd="1" destOrd="0" presId="urn:microsoft.com/office/officeart/2005/8/layout/hierarchy2"/>
    <dgm:cxn modelId="{72136067-7A22-443C-88FE-471FC3A7A888}" srcId="{6D430108-8351-4340-BD45-1CEBDEFCDFFD}" destId="{F559455B-F9C0-44AD-ABF2-81EA77687F63}" srcOrd="4" destOrd="0" parTransId="{03DC93B3-8DAB-49F2-B2F8-B53BE91DA3B7}" sibTransId="{477D1AA0-9ABF-4C8B-BEAB-4F1488648F9B}"/>
    <dgm:cxn modelId="{95DD166A-1CCF-4FEA-9526-6B983AF6510E}" type="presOf" srcId="{BB701133-1AFA-4CB5-87EC-A9F83A94D27C}" destId="{304EAA4F-8877-4E7E-9FEE-8982E8199294}" srcOrd="0" destOrd="0" presId="urn:microsoft.com/office/officeart/2005/8/layout/hierarchy2"/>
    <dgm:cxn modelId="{7BD3AC6D-4A54-457B-BF14-1ACD0E2492C9}" srcId="{852E5104-1552-420D-AF4E-9C0C64C03A66}" destId="{99AFA007-20D2-406F-8594-C5C2B18234D6}" srcOrd="0" destOrd="0" parTransId="{3A8B413D-F398-43EB-9EB1-C5DDF9964E4D}" sibTransId="{94D65BBB-33EB-48EF-B2EE-0EC168FC8D8F}"/>
    <dgm:cxn modelId="{B06A9870-0C78-49F2-9EFD-882F96EF7743}" srcId="{86CE7240-92F3-4518-BF8D-CC5533145F95}" destId="{6D430108-8351-4340-BD45-1CEBDEFCDFFD}" srcOrd="0" destOrd="0" parTransId="{9EA6CC37-1A47-402A-B426-831C64E5E0B5}" sibTransId="{2826BC82-8D21-4732-B68C-706E139A06DB}"/>
    <dgm:cxn modelId="{D980DB71-5A6D-4DFC-8473-5EBF069504F4}" type="presOf" srcId="{7266E449-83DC-4CEF-BAD0-2259B9C0E1D9}" destId="{8B0D8CF6-5770-48DA-8396-5110B7F7A529}" srcOrd="0" destOrd="0" presId="urn:microsoft.com/office/officeart/2005/8/layout/hierarchy2"/>
    <dgm:cxn modelId="{72D14F73-AE08-4783-A8AC-0EC28E8E416F}" type="presOf" srcId="{51C543AF-E97A-4B0B-B676-96EFA683617A}" destId="{050DF271-85A8-4C54-B369-D32B5854BB3D}" srcOrd="0" destOrd="0" presId="urn:microsoft.com/office/officeart/2005/8/layout/hierarchy2"/>
    <dgm:cxn modelId="{63853355-5E43-4402-AF6D-6C8FD7D05528}" srcId="{A05BE183-A870-47CA-8B44-15D724287748}" destId="{AE9F4FD8-8839-4B34-8C0E-BC32C37D17B5}" srcOrd="2" destOrd="0" parTransId="{51C543AF-E97A-4B0B-B676-96EFA683617A}" sibTransId="{6A2190F7-1CD4-44F5-A813-3C22EB0920C2}"/>
    <dgm:cxn modelId="{EBE59475-ACBB-49F8-A671-84309601EB80}" type="presOf" srcId="{BB701133-1AFA-4CB5-87EC-A9F83A94D27C}" destId="{0A44CD0D-074A-4971-9467-E5F6D8FFB459}" srcOrd="1" destOrd="0" presId="urn:microsoft.com/office/officeart/2005/8/layout/hierarchy2"/>
    <dgm:cxn modelId="{AA571880-7A4B-4B37-8170-2FA0D2F6E65C}" type="presOf" srcId="{F559455B-F9C0-44AD-ABF2-81EA77687F63}" destId="{25FEF099-D790-49C5-BD70-52ED5CC8D22A}" srcOrd="0" destOrd="0" presId="urn:microsoft.com/office/officeart/2005/8/layout/hierarchy2"/>
    <dgm:cxn modelId="{9F78B683-B5A8-41D3-884F-AB1541D932CE}" type="presOf" srcId="{852E5104-1552-420D-AF4E-9C0C64C03A66}" destId="{771449CE-E605-4933-8598-2DBCC789CFCB}" srcOrd="0" destOrd="0" presId="urn:microsoft.com/office/officeart/2005/8/layout/hierarchy2"/>
    <dgm:cxn modelId="{5F120884-6466-4731-A0A1-24D837FBCD37}" srcId="{6D430108-8351-4340-BD45-1CEBDEFCDFFD}" destId="{A05BE183-A870-47CA-8B44-15D724287748}" srcOrd="2" destOrd="0" parTransId="{94E3EC57-3F71-4D74-9F10-04283E69130E}" sibTransId="{CDD508AC-4FB8-445C-BE7E-F80EEEE8015C}"/>
    <dgm:cxn modelId="{A8D05385-5093-4C1E-AB55-0D40B4A8126E}" type="presOf" srcId="{94E3EC57-3F71-4D74-9F10-04283E69130E}" destId="{FA9D444B-0200-4069-84F3-FA767975E2A9}" srcOrd="0" destOrd="0" presId="urn:microsoft.com/office/officeart/2005/8/layout/hierarchy2"/>
    <dgm:cxn modelId="{E725118C-AF6E-49E5-B659-D1D5989F63D4}" type="presOf" srcId="{DFD23902-95E3-4D3C-8129-426AD4B18322}" destId="{48450BC8-079A-4E5F-9A73-EA583FF2224D}" srcOrd="0" destOrd="0" presId="urn:microsoft.com/office/officeart/2005/8/layout/hierarchy2"/>
    <dgm:cxn modelId="{3B52D192-FFFD-4313-B432-E4A6D1C6EB17}" type="presOf" srcId="{C6E07EE9-D1D6-428B-91A3-8E3275C11DC3}" destId="{1F6B465D-3F02-4EB1-86D5-EE4C8EFA1908}" srcOrd="0" destOrd="0" presId="urn:microsoft.com/office/officeart/2005/8/layout/hierarchy2"/>
    <dgm:cxn modelId="{AE597693-5AD1-4ED0-A12B-824161396FE3}" type="presOf" srcId="{94E3EC57-3F71-4D74-9F10-04283E69130E}" destId="{74224623-A548-43F0-B896-A605B7585C11}" srcOrd="1" destOrd="0" presId="urn:microsoft.com/office/officeart/2005/8/layout/hierarchy2"/>
    <dgm:cxn modelId="{E26A6A9C-8E35-41E6-A1AA-204F32A84252}" type="presOf" srcId="{4574C039-905C-44AF-9005-7ED41822C250}" destId="{E471FFB8-3601-4FE0-A0BA-D6799A00E182}" srcOrd="0" destOrd="0" presId="urn:microsoft.com/office/officeart/2005/8/layout/hierarchy2"/>
    <dgm:cxn modelId="{FBAA81A2-5EC6-4A88-9741-B81DB5ABF2C9}" srcId="{6D430108-8351-4340-BD45-1CEBDEFCDFFD}" destId="{DFD23902-95E3-4D3C-8129-426AD4B18322}" srcOrd="0" destOrd="0" parTransId="{BB701133-1AFA-4CB5-87EC-A9F83A94D27C}" sibTransId="{EF458E70-F4F3-4DA8-9A6E-611B0A1C272A}"/>
    <dgm:cxn modelId="{405F01AB-02A2-470D-8C63-91FA68D90D2B}" type="presOf" srcId="{9DACD994-3912-4690-BE47-0F7128F49730}" destId="{B3E39F52-33FC-4F89-87F2-7779C6BFA41C}" srcOrd="0" destOrd="0" presId="urn:microsoft.com/office/officeart/2005/8/layout/hierarchy2"/>
    <dgm:cxn modelId="{C33955AD-164E-4AF4-B658-54E27B64114A}" srcId="{6D430108-8351-4340-BD45-1CEBDEFCDFFD}" destId="{852E5104-1552-420D-AF4E-9C0C64C03A66}" srcOrd="3" destOrd="0" parTransId="{44E7F250-6217-438C-8C30-1B4F59FCFE33}" sibTransId="{C6F7284A-9E19-48A4-A225-93A4F7ACE73E}"/>
    <dgm:cxn modelId="{D32D6AB5-8B21-488F-81FF-3C4D68544CE0}" type="presOf" srcId="{6D430108-8351-4340-BD45-1CEBDEFCDFFD}" destId="{4A5A293C-5668-4B40-AF9C-BF3D35699B42}" srcOrd="0" destOrd="0" presId="urn:microsoft.com/office/officeart/2005/8/layout/hierarchy2"/>
    <dgm:cxn modelId="{903356BA-D543-4795-8CD6-00681D8D2401}" type="presOf" srcId="{8D9413DE-EB4F-4118-9C27-FF0C9776A02E}" destId="{12C5AF64-3F81-4398-AAC9-B44A729E6EE1}" srcOrd="0" destOrd="0" presId="urn:microsoft.com/office/officeart/2005/8/layout/hierarchy2"/>
    <dgm:cxn modelId="{5412B5BA-2AE9-4C83-8159-773972121A9B}" srcId="{F559455B-F9C0-44AD-ABF2-81EA77687F63}" destId="{C6E07EE9-D1D6-428B-91A3-8E3275C11DC3}" srcOrd="0" destOrd="0" parTransId="{D0455B9E-D52A-40B2-A074-4F63D4262D64}" sibTransId="{3AC2ED37-FC19-446A-BB09-C76E43230CD4}"/>
    <dgm:cxn modelId="{5EB2E7BB-3D9C-4A19-A71C-106B3A138F78}" type="presOf" srcId="{BAE63A7B-8471-429E-A9E2-DA08FDAB92AE}" destId="{57CC9C4D-3ADC-45DA-896B-D21A0222FDFB}" srcOrd="1" destOrd="0" presId="urn:microsoft.com/office/officeart/2005/8/layout/hierarchy2"/>
    <dgm:cxn modelId="{836865BF-1453-4F36-9067-C30DA889D8EB}" type="presOf" srcId="{AE9F4FD8-8839-4B34-8C0E-BC32C37D17B5}" destId="{4FD95FB1-3AA9-4AAD-B240-3A563AF2842D}" srcOrd="0" destOrd="0" presId="urn:microsoft.com/office/officeart/2005/8/layout/hierarchy2"/>
    <dgm:cxn modelId="{8BED70BF-0751-4234-87C4-30B337EC1E7C}" type="presOf" srcId="{44E7F250-6217-438C-8C30-1B4F59FCFE33}" destId="{A8B0A1E9-2E01-4985-9205-D03FAA9A6F5C}" srcOrd="0" destOrd="0" presId="urn:microsoft.com/office/officeart/2005/8/layout/hierarchy2"/>
    <dgm:cxn modelId="{4657ECC1-AFC6-4738-BC40-1B4D4F43305F}" type="presOf" srcId="{44E7F250-6217-438C-8C30-1B4F59FCFE33}" destId="{CC952A83-A49E-471E-B89C-E6485ADAEE5D}" srcOrd="1" destOrd="0" presId="urn:microsoft.com/office/officeart/2005/8/layout/hierarchy2"/>
    <dgm:cxn modelId="{16641CC5-CEA9-4F3D-A180-5F675A335EED}" type="presOf" srcId="{D0455B9E-D52A-40B2-A074-4F63D4262D64}" destId="{55AD7037-8DCA-4DE6-BA37-A7D36A1B242B}" srcOrd="1" destOrd="0" presId="urn:microsoft.com/office/officeart/2005/8/layout/hierarchy2"/>
    <dgm:cxn modelId="{1ACE8CC5-B380-4DFB-B02A-46E6BF406D5D}" type="presOf" srcId="{99AFA007-20D2-406F-8594-C5C2B18234D6}" destId="{6CC565A1-2D1B-4ABF-8947-AD49B1E49C41}" srcOrd="0" destOrd="0" presId="urn:microsoft.com/office/officeart/2005/8/layout/hierarchy2"/>
    <dgm:cxn modelId="{A92359CF-9DF3-4E80-906C-DDC4013749E6}" srcId="{6D430108-8351-4340-BD45-1CEBDEFCDFFD}" destId="{9DACD994-3912-4690-BE47-0F7128F49730}" srcOrd="1" destOrd="0" parTransId="{7266E449-83DC-4CEF-BAD0-2259B9C0E1D9}" sibTransId="{0A07E19E-C365-46DE-936C-B39871C6C545}"/>
    <dgm:cxn modelId="{26C845D1-2804-40A0-BFA7-31C5F63E7F2A}" type="presOf" srcId="{AC0DF1F0-9256-4E77-A650-68ABBF76FD2B}" destId="{A019ABB7-1E13-45D1-ACE9-93EEB4A23E2A}" srcOrd="0" destOrd="0" presId="urn:microsoft.com/office/officeart/2005/8/layout/hierarchy2"/>
    <dgm:cxn modelId="{51B93AD5-54D7-402B-8456-16BF0C58B496}" srcId="{A05BE183-A870-47CA-8B44-15D724287748}" destId="{8D9413DE-EB4F-4118-9C27-FF0C9776A02E}" srcOrd="1" destOrd="0" parTransId="{7813FC78-35D1-41D4-AA47-A83EED94088A}" sibTransId="{43946F58-E57E-4643-A9E9-F1B5DF297756}"/>
    <dgm:cxn modelId="{85FFD0D8-039D-4B63-BBCB-96ACCE712D23}" type="presOf" srcId="{D0455B9E-D52A-40B2-A074-4F63D4262D64}" destId="{8A88DA30-959E-4DF0-AB3F-4E84352ABD7D}" srcOrd="0" destOrd="0" presId="urn:microsoft.com/office/officeart/2005/8/layout/hierarchy2"/>
    <dgm:cxn modelId="{62A62EE5-AD07-4751-B19F-1DB0BF4C44EE}" type="presOf" srcId="{BAE63A7B-8471-429E-A9E2-DA08FDAB92AE}" destId="{B6692C3F-79E5-411F-A0C5-36F41F0E3A35}" srcOrd="0" destOrd="0" presId="urn:microsoft.com/office/officeart/2005/8/layout/hierarchy2"/>
    <dgm:cxn modelId="{A877EBE7-3485-422A-8A89-D6B4829AF1B6}" type="presOf" srcId="{3A8B413D-F398-43EB-9EB1-C5DDF9964E4D}" destId="{51A6878F-646C-4DF7-9E87-532F5A328C39}" srcOrd="0" destOrd="0" presId="urn:microsoft.com/office/officeart/2005/8/layout/hierarchy2"/>
    <dgm:cxn modelId="{9302F1F4-59E2-43AF-8086-C47702082044}" type="presOf" srcId="{03DC93B3-8DAB-49F2-B2F8-B53BE91DA3B7}" destId="{9D61A8AE-976C-4667-AB25-905151466974}" srcOrd="0" destOrd="0" presId="urn:microsoft.com/office/officeart/2005/8/layout/hierarchy2"/>
    <dgm:cxn modelId="{FEAC21FA-B51B-47EE-8D5D-03E46493A822}" srcId="{9DACD994-3912-4690-BE47-0F7128F49730}" destId="{8E804182-65D0-4C70-ABAD-841316646E51}" srcOrd="0" destOrd="0" parTransId="{BAE63A7B-8471-429E-A9E2-DA08FDAB92AE}" sibTransId="{B673C950-D15B-4171-B3E2-CE66583454C3}"/>
    <dgm:cxn modelId="{82E97AFF-D487-4CB2-9F3D-2BF551814197}" type="presOf" srcId="{7813FC78-35D1-41D4-AA47-A83EED94088A}" destId="{7DC39718-95B1-4C2F-BDBE-247AC76A3C8C}" srcOrd="0" destOrd="0" presId="urn:microsoft.com/office/officeart/2005/8/layout/hierarchy2"/>
    <dgm:cxn modelId="{51F07782-DC82-4AC6-8B0D-37D7BDBAC5A1}" type="presParOf" srcId="{16E8BF8A-048F-468A-9203-8179A090E0F4}" destId="{5E25D558-3B71-465A-9714-0ADE5A5B247D}" srcOrd="0" destOrd="0" presId="urn:microsoft.com/office/officeart/2005/8/layout/hierarchy2"/>
    <dgm:cxn modelId="{21EE25E1-2BBF-4E8B-B08A-1B411BD47CA9}" type="presParOf" srcId="{5E25D558-3B71-465A-9714-0ADE5A5B247D}" destId="{4A5A293C-5668-4B40-AF9C-BF3D35699B42}" srcOrd="0" destOrd="0" presId="urn:microsoft.com/office/officeart/2005/8/layout/hierarchy2"/>
    <dgm:cxn modelId="{DF0A9652-9C7B-4FD0-9559-70370FE92EBA}" type="presParOf" srcId="{5E25D558-3B71-465A-9714-0ADE5A5B247D}" destId="{EC0243A4-75EF-4182-BC1E-A5E4F60DD8A1}" srcOrd="1" destOrd="0" presId="urn:microsoft.com/office/officeart/2005/8/layout/hierarchy2"/>
    <dgm:cxn modelId="{B3C62BD3-8E4E-44AF-879E-302AA8ED9B56}" type="presParOf" srcId="{EC0243A4-75EF-4182-BC1E-A5E4F60DD8A1}" destId="{304EAA4F-8877-4E7E-9FEE-8982E8199294}" srcOrd="0" destOrd="0" presId="urn:microsoft.com/office/officeart/2005/8/layout/hierarchy2"/>
    <dgm:cxn modelId="{EBCC5810-1D40-4404-8B56-C2EBB848733E}" type="presParOf" srcId="{304EAA4F-8877-4E7E-9FEE-8982E8199294}" destId="{0A44CD0D-074A-4971-9467-E5F6D8FFB459}" srcOrd="0" destOrd="0" presId="urn:microsoft.com/office/officeart/2005/8/layout/hierarchy2"/>
    <dgm:cxn modelId="{B1AB8DA1-23CC-453D-AC4A-124CE9661E46}" type="presParOf" srcId="{EC0243A4-75EF-4182-BC1E-A5E4F60DD8A1}" destId="{C50BAD9E-DF15-4F84-9C50-9C73A3F60402}" srcOrd="1" destOrd="0" presId="urn:microsoft.com/office/officeart/2005/8/layout/hierarchy2"/>
    <dgm:cxn modelId="{0239C325-58A8-41FA-8EB6-41AFB11E940C}" type="presParOf" srcId="{C50BAD9E-DF15-4F84-9C50-9C73A3F60402}" destId="{48450BC8-079A-4E5F-9A73-EA583FF2224D}" srcOrd="0" destOrd="0" presId="urn:microsoft.com/office/officeart/2005/8/layout/hierarchy2"/>
    <dgm:cxn modelId="{B350198C-6E65-41B8-86E5-D038639B90AD}" type="presParOf" srcId="{C50BAD9E-DF15-4F84-9C50-9C73A3F60402}" destId="{CF2F39E6-5589-4651-B991-25B4A347AC65}" srcOrd="1" destOrd="0" presId="urn:microsoft.com/office/officeart/2005/8/layout/hierarchy2"/>
    <dgm:cxn modelId="{BA69AB5F-2434-4C77-A38A-E45999492E7F}" type="presParOf" srcId="{EC0243A4-75EF-4182-BC1E-A5E4F60DD8A1}" destId="{8B0D8CF6-5770-48DA-8396-5110B7F7A529}" srcOrd="2" destOrd="0" presId="urn:microsoft.com/office/officeart/2005/8/layout/hierarchy2"/>
    <dgm:cxn modelId="{C2BCB7D2-28EC-4AAE-9E3F-8CD8C6B5DBA1}" type="presParOf" srcId="{8B0D8CF6-5770-48DA-8396-5110B7F7A529}" destId="{5A0C15DF-715E-4585-8C59-ECE4D35253AF}" srcOrd="0" destOrd="0" presId="urn:microsoft.com/office/officeart/2005/8/layout/hierarchy2"/>
    <dgm:cxn modelId="{9B6EE03C-3189-4DD9-A0AD-C4E70DE91D7A}" type="presParOf" srcId="{EC0243A4-75EF-4182-BC1E-A5E4F60DD8A1}" destId="{2BF50FBF-2D43-49CE-B19B-117C9E914323}" srcOrd="3" destOrd="0" presId="urn:microsoft.com/office/officeart/2005/8/layout/hierarchy2"/>
    <dgm:cxn modelId="{661B8511-AAAD-4333-81F7-F000E7AE15DB}" type="presParOf" srcId="{2BF50FBF-2D43-49CE-B19B-117C9E914323}" destId="{B3E39F52-33FC-4F89-87F2-7779C6BFA41C}" srcOrd="0" destOrd="0" presId="urn:microsoft.com/office/officeart/2005/8/layout/hierarchy2"/>
    <dgm:cxn modelId="{14AAF90E-88F1-4470-B2FC-16B74D428CC1}" type="presParOf" srcId="{2BF50FBF-2D43-49CE-B19B-117C9E914323}" destId="{58FB1B91-B8F5-4154-A6F2-A9AA3F620CC3}" srcOrd="1" destOrd="0" presId="urn:microsoft.com/office/officeart/2005/8/layout/hierarchy2"/>
    <dgm:cxn modelId="{403E9C49-06DD-4DC3-98C5-329DF26ECA49}" type="presParOf" srcId="{58FB1B91-B8F5-4154-A6F2-A9AA3F620CC3}" destId="{B6692C3F-79E5-411F-A0C5-36F41F0E3A35}" srcOrd="0" destOrd="0" presId="urn:microsoft.com/office/officeart/2005/8/layout/hierarchy2"/>
    <dgm:cxn modelId="{95E24AEB-61BD-43E8-B479-3592BEA8DD90}" type="presParOf" srcId="{B6692C3F-79E5-411F-A0C5-36F41F0E3A35}" destId="{57CC9C4D-3ADC-45DA-896B-D21A0222FDFB}" srcOrd="0" destOrd="0" presId="urn:microsoft.com/office/officeart/2005/8/layout/hierarchy2"/>
    <dgm:cxn modelId="{2511DD1C-F018-456E-98A2-CA60EE03C541}" type="presParOf" srcId="{58FB1B91-B8F5-4154-A6F2-A9AA3F620CC3}" destId="{23757082-C1F1-4A30-8EAC-55E83F65F300}" srcOrd="1" destOrd="0" presId="urn:microsoft.com/office/officeart/2005/8/layout/hierarchy2"/>
    <dgm:cxn modelId="{317508F7-307A-449C-8486-EAECE7E8E543}" type="presParOf" srcId="{23757082-C1F1-4A30-8EAC-55E83F65F300}" destId="{B2BF0714-9EF6-4517-A1C2-6381CC06C58E}" srcOrd="0" destOrd="0" presId="urn:microsoft.com/office/officeart/2005/8/layout/hierarchy2"/>
    <dgm:cxn modelId="{4A4A51C7-66CF-48C3-BC3E-C71EFE0E6378}" type="presParOf" srcId="{23757082-C1F1-4A30-8EAC-55E83F65F300}" destId="{9447BCC5-5B99-4609-A93E-92AE28B76043}" srcOrd="1" destOrd="0" presId="urn:microsoft.com/office/officeart/2005/8/layout/hierarchy2"/>
    <dgm:cxn modelId="{53596683-7EC3-4454-8083-5B31D92813D6}" type="presParOf" srcId="{58FB1B91-B8F5-4154-A6F2-A9AA3F620CC3}" destId="{E471FFB8-3601-4FE0-A0BA-D6799A00E182}" srcOrd="2" destOrd="0" presId="urn:microsoft.com/office/officeart/2005/8/layout/hierarchy2"/>
    <dgm:cxn modelId="{7CE42183-D3BF-4DD2-BC56-EB36C97DF587}" type="presParOf" srcId="{E471FFB8-3601-4FE0-A0BA-D6799A00E182}" destId="{2DB3C2EE-F7D2-4371-82B3-4EDD9F04660E}" srcOrd="0" destOrd="0" presId="urn:microsoft.com/office/officeart/2005/8/layout/hierarchy2"/>
    <dgm:cxn modelId="{0E84EF51-157A-4030-BE2B-CE56E2090667}" type="presParOf" srcId="{58FB1B91-B8F5-4154-A6F2-A9AA3F620CC3}" destId="{4A4C6853-0878-40E6-8AE5-E7596050773D}" srcOrd="3" destOrd="0" presId="urn:microsoft.com/office/officeart/2005/8/layout/hierarchy2"/>
    <dgm:cxn modelId="{CD95A5A6-85C5-424D-AF7F-9CD5185E29C1}" type="presParOf" srcId="{4A4C6853-0878-40E6-8AE5-E7596050773D}" destId="{EB322304-9B7B-4E3C-A6F7-EFADD85093EA}" srcOrd="0" destOrd="0" presId="urn:microsoft.com/office/officeart/2005/8/layout/hierarchy2"/>
    <dgm:cxn modelId="{6F3356D1-9F37-40A0-8430-A3761CAF335E}" type="presParOf" srcId="{4A4C6853-0878-40E6-8AE5-E7596050773D}" destId="{4AB78240-EE98-476C-B2DD-6DA5BF99B592}" srcOrd="1" destOrd="0" presId="urn:microsoft.com/office/officeart/2005/8/layout/hierarchy2"/>
    <dgm:cxn modelId="{AEB68D72-1A9E-48EE-A159-64AC457E14E4}" type="presParOf" srcId="{EC0243A4-75EF-4182-BC1E-A5E4F60DD8A1}" destId="{FA9D444B-0200-4069-84F3-FA767975E2A9}" srcOrd="4" destOrd="0" presId="urn:microsoft.com/office/officeart/2005/8/layout/hierarchy2"/>
    <dgm:cxn modelId="{FC7CEA5D-831A-4D7E-A7C0-7293E1864395}" type="presParOf" srcId="{FA9D444B-0200-4069-84F3-FA767975E2A9}" destId="{74224623-A548-43F0-B896-A605B7585C11}" srcOrd="0" destOrd="0" presId="urn:microsoft.com/office/officeart/2005/8/layout/hierarchy2"/>
    <dgm:cxn modelId="{7BB4987D-0175-4426-8DF8-2BA732A15AEE}" type="presParOf" srcId="{EC0243A4-75EF-4182-BC1E-A5E4F60DD8A1}" destId="{389B9993-DD8F-498F-8961-C31CE7D5F3D3}" srcOrd="5" destOrd="0" presId="urn:microsoft.com/office/officeart/2005/8/layout/hierarchy2"/>
    <dgm:cxn modelId="{A3B57495-72C4-459C-95CA-9DE080ECA362}" type="presParOf" srcId="{389B9993-DD8F-498F-8961-C31CE7D5F3D3}" destId="{F2980E4E-EDAB-4252-8645-964792A64D5F}" srcOrd="0" destOrd="0" presId="urn:microsoft.com/office/officeart/2005/8/layout/hierarchy2"/>
    <dgm:cxn modelId="{23D549D9-3FF4-441C-9E37-609E80B7558F}" type="presParOf" srcId="{389B9993-DD8F-498F-8961-C31CE7D5F3D3}" destId="{C8C75BF3-2FA9-4A05-B509-80C15B30CFD0}" srcOrd="1" destOrd="0" presId="urn:microsoft.com/office/officeart/2005/8/layout/hierarchy2"/>
    <dgm:cxn modelId="{F44DE807-9C61-472E-840C-E4508906562A}" type="presParOf" srcId="{C8C75BF3-2FA9-4A05-B509-80C15B30CFD0}" destId="{A019ABB7-1E13-45D1-ACE9-93EEB4A23E2A}" srcOrd="0" destOrd="0" presId="urn:microsoft.com/office/officeart/2005/8/layout/hierarchy2"/>
    <dgm:cxn modelId="{D560C27B-21ED-4649-93A8-F68F3C1204FA}" type="presParOf" srcId="{A019ABB7-1E13-45D1-ACE9-93EEB4A23E2A}" destId="{5FE0BF9C-26AC-4484-B836-A04051E41170}" srcOrd="0" destOrd="0" presId="urn:microsoft.com/office/officeart/2005/8/layout/hierarchy2"/>
    <dgm:cxn modelId="{4F24C07C-AFC8-472D-A735-FFDDC6E29B44}" type="presParOf" srcId="{C8C75BF3-2FA9-4A05-B509-80C15B30CFD0}" destId="{1C9EBAF5-8BFB-4CA7-AB60-0A133243CB59}" srcOrd="1" destOrd="0" presId="urn:microsoft.com/office/officeart/2005/8/layout/hierarchy2"/>
    <dgm:cxn modelId="{40990985-2660-4815-8799-7B3516C00A28}" type="presParOf" srcId="{1C9EBAF5-8BFB-4CA7-AB60-0A133243CB59}" destId="{FDE822D1-93EB-44A5-AA05-39E4A62BB55A}" srcOrd="0" destOrd="0" presId="urn:microsoft.com/office/officeart/2005/8/layout/hierarchy2"/>
    <dgm:cxn modelId="{4BA05B15-E61E-4010-80EC-D46E50D17CB3}" type="presParOf" srcId="{1C9EBAF5-8BFB-4CA7-AB60-0A133243CB59}" destId="{C06F6244-4166-48D4-9B30-5997D1AF61A7}" srcOrd="1" destOrd="0" presId="urn:microsoft.com/office/officeart/2005/8/layout/hierarchy2"/>
    <dgm:cxn modelId="{42EBA913-0EBA-4BBD-9DCA-B8ACD55308B0}" type="presParOf" srcId="{C8C75BF3-2FA9-4A05-B509-80C15B30CFD0}" destId="{7DC39718-95B1-4C2F-BDBE-247AC76A3C8C}" srcOrd="2" destOrd="0" presId="urn:microsoft.com/office/officeart/2005/8/layout/hierarchy2"/>
    <dgm:cxn modelId="{959E2B45-B6CE-4C53-AB1F-F5D58D443DC4}" type="presParOf" srcId="{7DC39718-95B1-4C2F-BDBE-247AC76A3C8C}" destId="{FC5FD5A4-826C-4BB5-8B38-C03DC6E806A5}" srcOrd="0" destOrd="0" presId="urn:microsoft.com/office/officeart/2005/8/layout/hierarchy2"/>
    <dgm:cxn modelId="{8BC67027-6319-40B0-8FDC-62B047D5941C}" type="presParOf" srcId="{C8C75BF3-2FA9-4A05-B509-80C15B30CFD0}" destId="{55D1918C-3A75-426A-8F12-77003C9188C4}" srcOrd="3" destOrd="0" presId="urn:microsoft.com/office/officeart/2005/8/layout/hierarchy2"/>
    <dgm:cxn modelId="{202E3D50-76C2-482E-BD21-134FDB52596D}" type="presParOf" srcId="{55D1918C-3A75-426A-8F12-77003C9188C4}" destId="{12C5AF64-3F81-4398-AAC9-B44A729E6EE1}" srcOrd="0" destOrd="0" presId="urn:microsoft.com/office/officeart/2005/8/layout/hierarchy2"/>
    <dgm:cxn modelId="{AACC9401-8047-45C8-9B6A-F7A1C7988CA0}" type="presParOf" srcId="{55D1918C-3A75-426A-8F12-77003C9188C4}" destId="{36F64578-8950-4CB4-93B6-3CFD631B302A}" srcOrd="1" destOrd="0" presId="urn:microsoft.com/office/officeart/2005/8/layout/hierarchy2"/>
    <dgm:cxn modelId="{C91DF78D-AD03-4D38-BD57-6D45A478BDFF}" type="presParOf" srcId="{C8C75BF3-2FA9-4A05-B509-80C15B30CFD0}" destId="{050DF271-85A8-4C54-B369-D32B5854BB3D}" srcOrd="4" destOrd="0" presId="urn:microsoft.com/office/officeart/2005/8/layout/hierarchy2"/>
    <dgm:cxn modelId="{98C4F9FC-889C-47BA-92F2-2CDA41772999}" type="presParOf" srcId="{050DF271-85A8-4C54-B369-D32B5854BB3D}" destId="{94585233-AC75-426D-A30B-46B8327F6F01}" srcOrd="0" destOrd="0" presId="urn:microsoft.com/office/officeart/2005/8/layout/hierarchy2"/>
    <dgm:cxn modelId="{0536B577-B1A9-459F-B4A0-AD03F36DE3BC}" type="presParOf" srcId="{C8C75BF3-2FA9-4A05-B509-80C15B30CFD0}" destId="{90C3B7A5-61A2-4BAD-9265-4FA98073755E}" srcOrd="5" destOrd="0" presId="urn:microsoft.com/office/officeart/2005/8/layout/hierarchy2"/>
    <dgm:cxn modelId="{59735748-F332-4053-8B88-17395C1E002C}" type="presParOf" srcId="{90C3B7A5-61A2-4BAD-9265-4FA98073755E}" destId="{4FD95FB1-3AA9-4AAD-B240-3A563AF2842D}" srcOrd="0" destOrd="0" presId="urn:microsoft.com/office/officeart/2005/8/layout/hierarchy2"/>
    <dgm:cxn modelId="{E56AA8D2-65EA-470C-AC22-103E9F7F30F0}" type="presParOf" srcId="{90C3B7A5-61A2-4BAD-9265-4FA98073755E}" destId="{EC4985A9-4E1E-45A4-8719-FA5543CCBE97}" srcOrd="1" destOrd="0" presId="urn:microsoft.com/office/officeart/2005/8/layout/hierarchy2"/>
    <dgm:cxn modelId="{E2C092E5-2CDD-427E-9024-F19A51855811}" type="presParOf" srcId="{EC0243A4-75EF-4182-BC1E-A5E4F60DD8A1}" destId="{A8B0A1E9-2E01-4985-9205-D03FAA9A6F5C}" srcOrd="6" destOrd="0" presId="urn:microsoft.com/office/officeart/2005/8/layout/hierarchy2"/>
    <dgm:cxn modelId="{C0535113-1306-4FFB-A9C9-9B16E2DC9FE8}" type="presParOf" srcId="{A8B0A1E9-2E01-4985-9205-D03FAA9A6F5C}" destId="{CC952A83-A49E-471E-B89C-E6485ADAEE5D}" srcOrd="0" destOrd="0" presId="urn:microsoft.com/office/officeart/2005/8/layout/hierarchy2"/>
    <dgm:cxn modelId="{0AA67959-5AB0-41D3-905C-5E6252A8B0E3}" type="presParOf" srcId="{EC0243A4-75EF-4182-BC1E-A5E4F60DD8A1}" destId="{F58A8B20-05E7-430A-B0AA-94570AAD2773}" srcOrd="7" destOrd="0" presId="urn:microsoft.com/office/officeart/2005/8/layout/hierarchy2"/>
    <dgm:cxn modelId="{6AC9D560-C3FE-4C2C-9624-F5EE3089B00A}" type="presParOf" srcId="{F58A8B20-05E7-430A-B0AA-94570AAD2773}" destId="{771449CE-E605-4933-8598-2DBCC789CFCB}" srcOrd="0" destOrd="0" presId="urn:microsoft.com/office/officeart/2005/8/layout/hierarchy2"/>
    <dgm:cxn modelId="{F8FF5071-C0FE-4A4C-BF73-26CB1A19869D}" type="presParOf" srcId="{F58A8B20-05E7-430A-B0AA-94570AAD2773}" destId="{694B22BB-7661-4991-B3C4-3D98DBDCF569}" srcOrd="1" destOrd="0" presId="urn:microsoft.com/office/officeart/2005/8/layout/hierarchy2"/>
    <dgm:cxn modelId="{3B4EE495-0708-4A25-BB99-75EB378CD8E8}" type="presParOf" srcId="{694B22BB-7661-4991-B3C4-3D98DBDCF569}" destId="{51A6878F-646C-4DF7-9E87-532F5A328C39}" srcOrd="0" destOrd="0" presId="urn:microsoft.com/office/officeart/2005/8/layout/hierarchy2"/>
    <dgm:cxn modelId="{E5A56C9A-D319-46AC-81DA-8E8EE4121F84}" type="presParOf" srcId="{51A6878F-646C-4DF7-9E87-532F5A328C39}" destId="{31A1DCD1-728A-4F8C-B137-7CDD153447B8}" srcOrd="0" destOrd="0" presId="urn:microsoft.com/office/officeart/2005/8/layout/hierarchy2"/>
    <dgm:cxn modelId="{E76E720D-89E9-4E64-A135-ECB8184CA82E}" type="presParOf" srcId="{694B22BB-7661-4991-B3C4-3D98DBDCF569}" destId="{8D238C0C-DD34-4A2B-AB91-1E0755C95655}" srcOrd="1" destOrd="0" presId="urn:microsoft.com/office/officeart/2005/8/layout/hierarchy2"/>
    <dgm:cxn modelId="{5EAF7541-B373-4B42-AEE0-6C74D2619E5A}" type="presParOf" srcId="{8D238C0C-DD34-4A2B-AB91-1E0755C95655}" destId="{6CC565A1-2D1B-4ABF-8947-AD49B1E49C41}" srcOrd="0" destOrd="0" presId="urn:microsoft.com/office/officeart/2005/8/layout/hierarchy2"/>
    <dgm:cxn modelId="{0283A1B4-AA5B-4321-A188-0E11C9130C50}" type="presParOf" srcId="{8D238C0C-DD34-4A2B-AB91-1E0755C95655}" destId="{6E4C97D0-326D-4FD4-813B-BF2A521E826C}" srcOrd="1" destOrd="0" presId="urn:microsoft.com/office/officeart/2005/8/layout/hierarchy2"/>
    <dgm:cxn modelId="{C51490ED-0697-47FA-A96E-2AD946121C81}" type="presParOf" srcId="{EC0243A4-75EF-4182-BC1E-A5E4F60DD8A1}" destId="{9D61A8AE-976C-4667-AB25-905151466974}" srcOrd="8" destOrd="0" presId="urn:microsoft.com/office/officeart/2005/8/layout/hierarchy2"/>
    <dgm:cxn modelId="{550BAB83-21F8-416D-94B2-D3665486EF99}" type="presParOf" srcId="{9D61A8AE-976C-4667-AB25-905151466974}" destId="{12A569C6-BC25-49D7-984C-61C1A9F5F465}" srcOrd="0" destOrd="0" presId="urn:microsoft.com/office/officeart/2005/8/layout/hierarchy2"/>
    <dgm:cxn modelId="{DC13D825-AED9-4F14-A6D1-878214AAC1F0}" type="presParOf" srcId="{EC0243A4-75EF-4182-BC1E-A5E4F60DD8A1}" destId="{8BA28856-6B47-4302-B72C-FE63ACAFF462}" srcOrd="9" destOrd="0" presId="urn:microsoft.com/office/officeart/2005/8/layout/hierarchy2"/>
    <dgm:cxn modelId="{FE6062A1-35C4-40FE-9984-D882AF128FDE}" type="presParOf" srcId="{8BA28856-6B47-4302-B72C-FE63ACAFF462}" destId="{25FEF099-D790-49C5-BD70-52ED5CC8D22A}" srcOrd="0" destOrd="0" presId="urn:microsoft.com/office/officeart/2005/8/layout/hierarchy2"/>
    <dgm:cxn modelId="{C4AC57E8-4F59-4C14-9500-26E3142DCD58}" type="presParOf" srcId="{8BA28856-6B47-4302-B72C-FE63ACAFF462}" destId="{83EBC440-92BD-4BB1-91FC-7DE8547E72C1}" srcOrd="1" destOrd="0" presId="urn:microsoft.com/office/officeart/2005/8/layout/hierarchy2"/>
    <dgm:cxn modelId="{23E107C6-C513-4F3E-B1A0-452335D92CD7}" type="presParOf" srcId="{83EBC440-92BD-4BB1-91FC-7DE8547E72C1}" destId="{8A88DA30-959E-4DF0-AB3F-4E84352ABD7D}" srcOrd="0" destOrd="0" presId="urn:microsoft.com/office/officeart/2005/8/layout/hierarchy2"/>
    <dgm:cxn modelId="{DC744EF2-730D-4A93-8F7B-F6B9F412DF97}" type="presParOf" srcId="{8A88DA30-959E-4DF0-AB3F-4E84352ABD7D}" destId="{55AD7037-8DCA-4DE6-BA37-A7D36A1B242B}" srcOrd="0" destOrd="0" presId="urn:microsoft.com/office/officeart/2005/8/layout/hierarchy2"/>
    <dgm:cxn modelId="{8E772FC7-4066-494C-AE6B-41AA714A72F8}" type="presParOf" srcId="{83EBC440-92BD-4BB1-91FC-7DE8547E72C1}" destId="{5F0FFE9A-234D-4213-AA71-15E047921EAC}" srcOrd="1" destOrd="0" presId="urn:microsoft.com/office/officeart/2005/8/layout/hierarchy2"/>
    <dgm:cxn modelId="{5A3BC40F-646D-4189-B75E-612ED6BC3F47}" type="presParOf" srcId="{5F0FFE9A-234D-4213-AA71-15E047921EAC}" destId="{1F6B465D-3F02-4EB1-86D5-EE4C8EFA1908}" srcOrd="0" destOrd="0" presId="urn:microsoft.com/office/officeart/2005/8/layout/hierarchy2"/>
    <dgm:cxn modelId="{D33ADA0A-4FEB-4D17-BC11-9C893333F36A}" type="presParOf" srcId="{5F0FFE9A-234D-4213-AA71-15E047921EAC}" destId="{DF945C42-B484-4BD0-B635-D40C2F32617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3A81C1C-DDF6-41CF-8F1D-49A30BD634A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CAECF45-8BC2-4F41-986D-3BE8545B07B7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800" b="1" dirty="0"/>
            <a:t>Cohesión gramatical</a:t>
          </a:r>
        </a:p>
      </dgm:t>
    </dgm:pt>
    <dgm:pt modelId="{B79109DB-FF94-4C1C-9223-C9BC007E531B}" type="parTrans" cxnId="{468ADDA4-47F1-4FF4-B1E1-4EB02D8D712B}">
      <dgm:prSet/>
      <dgm:spPr/>
      <dgm:t>
        <a:bodyPr/>
        <a:lstStyle/>
        <a:p>
          <a:endParaRPr lang="es-ES"/>
        </a:p>
      </dgm:t>
    </dgm:pt>
    <dgm:pt modelId="{A0E3FD80-4F91-4690-9F5B-465C6645CBCA}" type="sibTrans" cxnId="{468ADDA4-47F1-4FF4-B1E1-4EB02D8D712B}">
      <dgm:prSet/>
      <dgm:spPr/>
      <dgm:t>
        <a:bodyPr/>
        <a:lstStyle/>
        <a:p>
          <a:endParaRPr lang="es-ES"/>
        </a:p>
      </dgm:t>
    </dgm:pt>
    <dgm:pt modelId="{948F0630-DB9A-4BF2-BEAE-A76B399BA2B8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2400" b="1" dirty="0"/>
            <a:t>Deixis endofórica</a:t>
          </a:r>
        </a:p>
      </dgm:t>
    </dgm:pt>
    <dgm:pt modelId="{29708FE2-E3E8-4F7C-8B37-F31706E09945}" type="parTrans" cxnId="{19A823D4-9947-4533-8091-61B4377B284F}">
      <dgm:prSet/>
      <dgm:spPr/>
      <dgm:t>
        <a:bodyPr/>
        <a:lstStyle/>
        <a:p>
          <a:endParaRPr lang="es-ES"/>
        </a:p>
      </dgm:t>
    </dgm:pt>
    <dgm:pt modelId="{3376D7D5-B0F7-4987-ADEC-02E1832806E3}" type="sibTrans" cxnId="{19A823D4-9947-4533-8091-61B4377B284F}">
      <dgm:prSet/>
      <dgm:spPr/>
      <dgm:t>
        <a:bodyPr/>
        <a:lstStyle/>
        <a:p>
          <a:endParaRPr lang="es-ES"/>
        </a:p>
      </dgm:t>
    </dgm:pt>
    <dgm:pt modelId="{C46F8645-0C1E-4E92-BCA1-0F469E26BB35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Anáfora</a:t>
          </a:r>
        </a:p>
      </dgm:t>
    </dgm:pt>
    <dgm:pt modelId="{D3154AF8-1254-4E28-91AB-FB0404400B46}" type="parTrans" cxnId="{21186493-20B9-4667-BD85-857703DBCAD7}">
      <dgm:prSet/>
      <dgm:spPr/>
      <dgm:t>
        <a:bodyPr/>
        <a:lstStyle/>
        <a:p>
          <a:endParaRPr lang="es-ES"/>
        </a:p>
      </dgm:t>
    </dgm:pt>
    <dgm:pt modelId="{2F746B30-F502-4D0B-ABFE-DAC13A99B127}" type="sibTrans" cxnId="{21186493-20B9-4667-BD85-857703DBCAD7}">
      <dgm:prSet/>
      <dgm:spPr/>
      <dgm:t>
        <a:bodyPr/>
        <a:lstStyle/>
        <a:p>
          <a:endParaRPr lang="es-ES"/>
        </a:p>
      </dgm:t>
    </dgm:pt>
    <dgm:pt modelId="{602AE6F4-2CD6-48D5-A4C7-CAD46810A8E6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Catáfora</a:t>
          </a:r>
        </a:p>
      </dgm:t>
    </dgm:pt>
    <dgm:pt modelId="{62B9810E-97BE-44B1-9A37-E6F56A28DA94}" type="parTrans" cxnId="{58361940-EF7C-4F54-B662-20A47E09A8BD}">
      <dgm:prSet/>
      <dgm:spPr/>
      <dgm:t>
        <a:bodyPr/>
        <a:lstStyle/>
        <a:p>
          <a:endParaRPr lang="es-ES"/>
        </a:p>
      </dgm:t>
    </dgm:pt>
    <dgm:pt modelId="{2A610A4B-3E32-40C2-8122-8E062BB09071}" type="sibTrans" cxnId="{58361940-EF7C-4F54-B662-20A47E09A8BD}">
      <dgm:prSet/>
      <dgm:spPr/>
      <dgm:t>
        <a:bodyPr/>
        <a:lstStyle/>
        <a:p>
          <a:endParaRPr lang="es-ES"/>
        </a:p>
      </dgm:t>
    </dgm:pt>
    <dgm:pt modelId="{EB5963CE-4C65-45D3-B3C7-3097E8BA8E11}">
      <dgm:prSet phldrT="[Texto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sz="2400" b="1" dirty="0"/>
            <a:t>Deixis </a:t>
          </a:r>
          <a:r>
            <a:rPr lang="es-ES" sz="2400" b="1" dirty="0" err="1"/>
            <a:t>exofórica</a:t>
          </a:r>
          <a:endParaRPr lang="es-ES" sz="2400" b="1" dirty="0"/>
        </a:p>
      </dgm:t>
    </dgm:pt>
    <dgm:pt modelId="{FC3B0B44-48E9-4A9F-9B89-622BFB8F77A4}" type="parTrans" cxnId="{5183C3CE-BD17-448F-A24B-E72A96D66AD5}">
      <dgm:prSet/>
      <dgm:spPr/>
      <dgm:t>
        <a:bodyPr/>
        <a:lstStyle/>
        <a:p>
          <a:endParaRPr lang="es-ES"/>
        </a:p>
      </dgm:t>
    </dgm:pt>
    <dgm:pt modelId="{869AAF41-3F72-4CE1-B320-9C2BF0F396E9}" type="sibTrans" cxnId="{5183C3CE-BD17-448F-A24B-E72A96D66AD5}">
      <dgm:prSet/>
      <dgm:spPr/>
      <dgm:t>
        <a:bodyPr/>
        <a:lstStyle/>
        <a:p>
          <a:endParaRPr lang="es-ES"/>
        </a:p>
      </dgm:t>
    </dgm:pt>
    <dgm:pt modelId="{487303C6-749F-4104-9D4F-01740F48DC1A}">
      <dgm:prSet phldrT="[Texto]"/>
      <dgm:spPr>
        <a:solidFill>
          <a:srgbClr val="FFC000"/>
        </a:solidFill>
      </dgm:spPr>
      <dgm:t>
        <a:bodyPr/>
        <a:lstStyle/>
        <a:p>
          <a:r>
            <a:rPr lang="es-ES" b="1" dirty="0"/>
            <a:t>Paralelismos sintácticos</a:t>
          </a:r>
        </a:p>
      </dgm:t>
    </dgm:pt>
    <dgm:pt modelId="{1615D360-ED37-49D4-B505-1ECD5B4F78FB}" type="parTrans" cxnId="{A999537C-D6DD-4FD0-9913-37F43956531B}">
      <dgm:prSet/>
      <dgm:spPr/>
      <dgm:t>
        <a:bodyPr/>
        <a:lstStyle/>
        <a:p>
          <a:endParaRPr lang="es-ES"/>
        </a:p>
      </dgm:t>
    </dgm:pt>
    <dgm:pt modelId="{ACA7E588-4423-47BF-A2D4-97D37867D2F4}" type="sibTrans" cxnId="{A999537C-D6DD-4FD0-9913-37F43956531B}">
      <dgm:prSet/>
      <dgm:spPr/>
      <dgm:t>
        <a:bodyPr/>
        <a:lstStyle/>
        <a:p>
          <a:endParaRPr lang="es-ES"/>
        </a:p>
      </dgm:t>
    </dgm:pt>
    <dgm:pt modelId="{D46D9702-18D7-432C-BC1B-BB69A1E1607D}">
      <dgm:prSet phldrT="[Texto]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Elipsis</a:t>
          </a:r>
        </a:p>
      </dgm:t>
    </dgm:pt>
    <dgm:pt modelId="{E95DFED6-0B31-44DE-BDA6-955B453BC6E9}" type="parTrans" cxnId="{2160C3A5-448A-4F66-B79C-24507F7C377C}">
      <dgm:prSet/>
      <dgm:spPr/>
      <dgm:t>
        <a:bodyPr/>
        <a:lstStyle/>
        <a:p>
          <a:endParaRPr lang="es-ES"/>
        </a:p>
      </dgm:t>
    </dgm:pt>
    <dgm:pt modelId="{CDD88287-78C9-4497-846E-F62D4525F76D}" type="sibTrans" cxnId="{2160C3A5-448A-4F66-B79C-24507F7C377C}">
      <dgm:prSet/>
      <dgm:spPr/>
      <dgm:t>
        <a:bodyPr/>
        <a:lstStyle/>
        <a:p>
          <a:endParaRPr lang="es-ES"/>
        </a:p>
      </dgm:t>
    </dgm:pt>
    <dgm:pt modelId="{5D4562A7-A454-4F4C-A3AA-8F8C3082913D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Deixis personal</a:t>
          </a:r>
        </a:p>
      </dgm:t>
    </dgm:pt>
    <dgm:pt modelId="{E4D7E555-A7CD-4789-850C-F9AB00E943BB}" type="parTrans" cxnId="{D02C2D9B-A691-47B5-B45B-786F181D64AC}">
      <dgm:prSet/>
      <dgm:spPr/>
      <dgm:t>
        <a:bodyPr/>
        <a:lstStyle/>
        <a:p>
          <a:endParaRPr lang="es-ES"/>
        </a:p>
      </dgm:t>
    </dgm:pt>
    <dgm:pt modelId="{50EB4CC0-20F8-4BBD-B1EA-96417BE70BB2}" type="sibTrans" cxnId="{D02C2D9B-A691-47B5-B45B-786F181D64AC}">
      <dgm:prSet/>
      <dgm:spPr/>
      <dgm:t>
        <a:bodyPr/>
        <a:lstStyle/>
        <a:p>
          <a:endParaRPr lang="es-ES"/>
        </a:p>
      </dgm:t>
    </dgm:pt>
    <dgm:pt modelId="{6BDC9388-7544-4AE5-877F-01B57E7E3510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Deixis espacial</a:t>
          </a:r>
        </a:p>
      </dgm:t>
    </dgm:pt>
    <dgm:pt modelId="{5FD44E5B-B7C4-4308-A409-B1C0C6635401}" type="parTrans" cxnId="{8B3DA0EB-3EF3-407D-853A-623347445D04}">
      <dgm:prSet/>
      <dgm:spPr/>
      <dgm:t>
        <a:bodyPr/>
        <a:lstStyle/>
        <a:p>
          <a:endParaRPr lang="es-ES"/>
        </a:p>
      </dgm:t>
    </dgm:pt>
    <dgm:pt modelId="{D1737315-CE63-46C3-87B3-6F66FFF6F184}" type="sibTrans" cxnId="{8B3DA0EB-3EF3-407D-853A-623347445D04}">
      <dgm:prSet/>
      <dgm:spPr/>
      <dgm:t>
        <a:bodyPr/>
        <a:lstStyle/>
        <a:p>
          <a:endParaRPr lang="es-ES"/>
        </a:p>
      </dgm:t>
    </dgm:pt>
    <dgm:pt modelId="{D830C294-6010-453B-B4E3-3CF3E7FFA2F1}">
      <dgm:prSet phldrT="[Texto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s-ES" b="1" dirty="0"/>
            <a:t>Deixis temporal</a:t>
          </a:r>
        </a:p>
      </dgm:t>
    </dgm:pt>
    <dgm:pt modelId="{E0ED423B-B23E-4BFC-88B7-B9EA57F6A403}" type="parTrans" cxnId="{5D70642A-5EF5-482C-A067-901785AE86D4}">
      <dgm:prSet/>
      <dgm:spPr/>
      <dgm:t>
        <a:bodyPr/>
        <a:lstStyle/>
        <a:p>
          <a:endParaRPr lang="es-ES"/>
        </a:p>
      </dgm:t>
    </dgm:pt>
    <dgm:pt modelId="{BCFCAAE9-171E-444C-8A2D-8624CE832F65}" type="sibTrans" cxnId="{5D70642A-5EF5-482C-A067-901785AE86D4}">
      <dgm:prSet/>
      <dgm:spPr/>
      <dgm:t>
        <a:bodyPr/>
        <a:lstStyle/>
        <a:p>
          <a:endParaRPr lang="es-ES"/>
        </a:p>
      </dgm:t>
    </dgm:pt>
    <dgm:pt modelId="{93393260-11F2-4965-8BD6-7BC2E33873E1}">
      <dgm:prSet phldrT="[Texto]"/>
      <dgm:spPr>
        <a:solidFill>
          <a:srgbClr val="00B050"/>
        </a:solidFill>
      </dgm:spPr>
      <dgm:t>
        <a:bodyPr/>
        <a:lstStyle/>
        <a:p>
          <a:r>
            <a:rPr lang="es-ES" b="1" dirty="0"/>
            <a:t>Conectores </a:t>
          </a:r>
          <a:r>
            <a:rPr lang="es-ES" b="1" dirty="0" err="1"/>
            <a:t>supraoracionales</a:t>
          </a:r>
          <a:endParaRPr lang="es-ES" b="1" dirty="0"/>
        </a:p>
      </dgm:t>
    </dgm:pt>
    <dgm:pt modelId="{FF70D00A-6FBB-4B05-8473-C6B98FEAFEDF}" type="parTrans" cxnId="{A8F64050-EBBE-4311-8A99-16E4A60600CE}">
      <dgm:prSet/>
      <dgm:spPr/>
      <dgm:t>
        <a:bodyPr/>
        <a:lstStyle/>
        <a:p>
          <a:endParaRPr lang="es-ES"/>
        </a:p>
      </dgm:t>
    </dgm:pt>
    <dgm:pt modelId="{1E0C8F72-43E0-48B9-A219-7F4C9518F598}" type="sibTrans" cxnId="{A8F64050-EBBE-4311-8A99-16E4A60600CE}">
      <dgm:prSet/>
      <dgm:spPr/>
      <dgm:t>
        <a:bodyPr/>
        <a:lstStyle/>
        <a:p>
          <a:endParaRPr lang="es-ES"/>
        </a:p>
      </dgm:t>
    </dgm:pt>
    <dgm:pt modelId="{AACCB578-CF5D-4BC7-B7B1-321C593FAB1B}">
      <dgm:prSet phldrT="[Texto]" custT="1"/>
      <dgm:spPr>
        <a:solidFill>
          <a:srgbClr val="92D050"/>
        </a:solidFill>
      </dgm:spPr>
      <dgm:t>
        <a:bodyPr/>
        <a:lstStyle/>
        <a:p>
          <a:r>
            <a:rPr lang="es-ES" sz="2000" b="1" dirty="0"/>
            <a:t>Comienzo, continuación, tematización, enumeración, recapitulación, ejemplificación, reformulación, temporal, espacial, cierre, etc.</a:t>
          </a:r>
        </a:p>
      </dgm:t>
    </dgm:pt>
    <dgm:pt modelId="{FF9C0F0E-EE72-4BD4-BC49-93A0F4DF2771}" type="parTrans" cxnId="{2FF148AC-4DF8-4C84-982D-92DCC4BF2DE2}">
      <dgm:prSet/>
      <dgm:spPr/>
      <dgm:t>
        <a:bodyPr/>
        <a:lstStyle/>
        <a:p>
          <a:endParaRPr lang="es-ES"/>
        </a:p>
      </dgm:t>
    </dgm:pt>
    <dgm:pt modelId="{BD353E7C-5EE9-4DCE-B94C-46922F918388}" type="sibTrans" cxnId="{2FF148AC-4DF8-4C84-982D-92DCC4BF2DE2}">
      <dgm:prSet/>
      <dgm:spPr/>
      <dgm:t>
        <a:bodyPr/>
        <a:lstStyle/>
        <a:p>
          <a:endParaRPr lang="es-ES"/>
        </a:p>
      </dgm:t>
    </dgm:pt>
    <dgm:pt modelId="{F0BB36F6-4678-4604-8B2A-9473511A108C}">
      <dgm:prSet phldrT="[Texto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s-ES" sz="2800" b="1" dirty="0"/>
            <a:t>Deixis</a:t>
          </a:r>
        </a:p>
      </dgm:t>
    </dgm:pt>
    <dgm:pt modelId="{9412B72F-52F8-4E18-98B5-D52747FB18AE}" type="parTrans" cxnId="{388CD6B6-28FF-40AD-B3B7-1AEE77497A92}">
      <dgm:prSet/>
      <dgm:spPr/>
      <dgm:t>
        <a:bodyPr/>
        <a:lstStyle/>
        <a:p>
          <a:endParaRPr lang="es-ES"/>
        </a:p>
      </dgm:t>
    </dgm:pt>
    <dgm:pt modelId="{739A4E65-CDD3-4D30-8665-2CD250AE4EAD}" type="sibTrans" cxnId="{388CD6B6-28FF-40AD-B3B7-1AEE77497A92}">
      <dgm:prSet/>
      <dgm:spPr/>
      <dgm:t>
        <a:bodyPr/>
        <a:lstStyle/>
        <a:p>
          <a:endParaRPr lang="es-ES"/>
        </a:p>
      </dgm:t>
    </dgm:pt>
    <dgm:pt modelId="{11799C4E-76CC-47F5-8CA8-66ABC0684065}" type="pres">
      <dgm:prSet presAssocID="{03A81C1C-DDF6-41CF-8F1D-49A30BD634A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21DF122-2DF3-4D48-A711-3BE36C64BB5C}" type="pres">
      <dgm:prSet presAssocID="{ECAECF45-8BC2-4F41-986D-3BE8545B07B7}" presName="root1" presStyleCnt="0"/>
      <dgm:spPr/>
    </dgm:pt>
    <dgm:pt modelId="{769238D7-95BE-44F0-AE88-4379BFDF6953}" type="pres">
      <dgm:prSet presAssocID="{ECAECF45-8BC2-4F41-986D-3BE8545B07B7}" presName="LevelOneTextNode" presStyleLbl="node0" presStyleIdx="0" presStyleCnt="1" custScaleX="113274" custScaleY="209289" custLinFactNeighborX="-3212" custLinFactNeighborY="-41557">
        <dgm:presLayoutVars>
          <dgm:chPref val="3"/>
        </dgm:presLayoutVars>
      </dgm:prSet>
      <dgm:spPr/>
    </dgm:pt>
    <dgm:pt modelId="{84BACE47-06E7-4A72-85D6-655FFFA4601A}" type="pres">
      <dgm:prSet presAssocID="{ECAECF45-8BC2-4F41-986D-3BE8545B07B7}" presName="level2hierChild" presStyleCnt="0"/>
      <dgm:spPr/>
    </dgm:pt>
    <dgm:pt modelId="{8A8B50DC-7A8C-464C-A81C-C7F59962357D}" type="pres">
      <dgm:prSet presAssocID="{9412B72F-52F8-4E18-98B5-D52747FB18AE}" presName="conn2-1" presStyleLbl="parChTrans1D2" presStyleIdx="0" presStyleCnt="4"/>
      <dgm:spPr/>
    </dgm:pt>
    <dgm:pt modelId="{C3A08905-6936-403F-B4A3-90D61CA466C0}" type="pres">
      <dgm:prSet presAssocID="{9412B72F-52F8-4E18-98B5-D52747FB18AE}" presName="connTx" presStyleLbl="parChTrans1D2" presStyleIdx="0" presStyleCnt="4"/>
      <dgm:spPr/>
    </dgm:pt>
    <dgm:pt modelId="{F25DC21A-3B66-413D-A70C-8B3E13D008D8}" type="pres">
      <dgm:prSet presAssocID="{F0BB36F6-4678-4604-8B2A-9473511A108C}" presName="root2" presStyleCnt="0"/>
      <dgm:spPr/>
    </dgm:pt>
    <dgm:pt modelId="{E4F7B7E0-90D7-43D6-AF3D-64465A587C49}" type="pres">
      <dgm:prSet presAssocID="{F0BB36F6-4678-4604-8B2A-9473511A108C}" presName="LevelTwoTextNode" presStyleLbl="node2" presStyleIdx="0" presStyleCnt="4" custLinFactY="23050" custLinFactNeighborX="-7277" custLinFactNeighborY="100000">
        <dgm:presLayoutVars>
          <dgm:chPref val="3"/>
        </dgm:presLayoutVars>
      </dgm:prSet>
      <dgm:spPr/>
    </dgm:pt>
    <dgm:pt modelId="{62DBA166-2E42-4DD9-AF0F-A07D36597A95}" type="pres">
      <dgm:prSet presAssocID="{F0BB36F6-4678-4604-8B2A-9473511A108C}" presName="level3hierChild" presStyleCnt="0"/>
      <dgm:spPr/>
    </dgm:pt>
    <dgm:pt modelId="{2D54D033-2B8C-4798-8F33-1444F4C15470}" type="pres">
      <dgm:prSet presAssocID="{29708FE2-E3E8-4F7C-8B37-F31706E09945}" presName="conn2-1" presStyleLbl="parChTrans1D3" presStyleIdx="0" presStyleCnt="3"/>
      <dgm:spPr/>
    </dgm:pt>
    <dgm:pt modelId="{4EACDA8C-F4AF-4588-BD3B-012EBABC9303}" type="pres">
      <dgm:prSet presAssocID="{29708FE2-E3E8-4F7C-8B37-F31706E09945}" presName="connTx" presStyleLbl="parChTrans1D3" presStyleIdx="0" presStyleCnt="3"/>
      <dgm:spPr/>
    </dgm:pt>
    <dgm:pt modelId="{14CBC005-8504-43BC-8891-02FA59934E01}" type="pres">
      <dgm:prSet presAssocID="{948F0630-DB9A-4BF2-BEAE-A76B399BA2B8}" presName="root2" presStyleCnt="0"/>
      <dgm:spPr/>
    </dgm:pt>
    <dgm:pt modelId="{8E2DFA40-0501-4444-9E20-7E9AFD1CF879}" type="pres">
      <dgm:prSet presAssocID="{948F0630-DB9A-4BF2-BEAE-A76B399BA2B8}" presName="LevelTwoTextNode" presStyleLbl="node3" presStyleIdx="0" presStyleCnt="3" custScaleX="114789" custScaleY="113742" custLinFactY="20273" custLinFactNeighborX="-22521" custLinFactNeighborY="100000">
        <dgm:presLayoutVars>
          <dgm:chPref val="3"/>
        </dgm:presLayoutVars>
      </dgm:prSet>
      <dgm:spPr/>
    </dgm:pt>
    <dgm:pt modelId="{58C1C90F-1430-47C4-A360-814D3C14F37A}" type="pres">
      <dgm:prSet presAssocID="{948F0630-DB9A-4BF2-BEAE-A76B399BA2B8}" presName="level3hierChild" presStyleCnt="0"/>
      <dgm:spPr/>
    </dgm:pt>
    <dgm:pt modelId="{5E0C2E52-413B-4A6E-8F8E-7CD50428BA98}" type="pres">
      <dgm:prSet presAssocID="{D3154AF8-1254-4E28-91AB-FB0404400B46}" presName="conn2-1" presStyleLbl="parChTrans1D4" presStyleIdx="0" presStyleCnt="5"/>
      <dgm:spPr/>
    </dgm:pt>
    <dgm:pt modelId="{F6AF8C58-4680-4B10-93F7-E5ED3708190D}" type="pres">
      <dgm:prSet presAssocID="{D3154AF8-1254-4E28-91AB-FB0404400B46}" presName="connTx" presStyleLbl="parChTrans1D4" presStyleIdx="0" presStyleCnt="5"/>
      <dgm:spPr/>
    </dgm:pt>
    <dgm:pt modelId="{ADE3861A-F3BF-41A0-8AB3-091DF7BDBA64}" type="pres">
      <dgm:prSet presAssocID="{C46F8645-0C1E-4E92-BCA1-0F469E26BB35}" presName="root2" presStyleCnt="0"/>
      <dgm:spPr/>
    </dgm:pt>
    <dgm:pt modelId="{5866537F-A02B-43D2-9D11-22C884A46FDB}" type="pres">
      <dgm:prSet presAssocID="{C46F8645-0C1E-4E92-BCA1-0F469E26BB35}" presName="LevelTwoTextNode" presStyleLbl="node4" presStyleIdx="0" presStyleCnt="5" custScaleX="159781" custScaleY="70840" custLinFactNeighborX="4851" custLinFactNeighborY="37194">
        <dgm:presLayoutVars>
          <dgm:chPref val="3"/>
        </dgm:presLayoutVars>
      </dgm:prSet>
      <dgm:spPr/>
    </dgm:pt>
    <dgm:pt modelId="{CA524054-DB31-412D-B4B1-BC44F8EEA789}" type="pres">
      <dgm:prSet presAssocID="{C46F8645-0C1E-4E92-BCA1-0F469E26BB35}" presName="level3hierChild" presStyleCnt="0"/>
      <dgm:spPr/>
    </dgm:pt>
    <dgm:pt modelId="{F57590D1-B858-4C92-A35A-78B1EB930802}" type="pres">
      <dgm:prSet presAssocID="{62B9810E-97BE-44B1-9A37-E6F56A28DA94}" presName="conn2-1" presStyleLbl="parChTrans1D4" presStyleIdx="1" presStyleCnt="5"/>
      <dgm:spPr/>
    </dgm:pt>
    <dgm:pt modelId="{3362B32D-1C2F-48B2-8876-46ABB20C86D9}" type="pres">
      <dgm:prSet presAssocID="{62B9810E-97BE-44B1-9A37-E6F56A28DA94}" presName="connTx" presStyleLbl="parChTrans1D4" presStyleIdx="1" presStyleCnt="5"/>
      <dgm:spPr/>
    </dgm:pt>
    <dgm:pt modelId="{0A567347-4286-44FF-AE45-9FFCECA80682}" type="pres">
      <dgm:prSet presAssocID="{602AE6F4-2CD6-48D5-A4C7-CAD46810A8E6}" presName="root2" presStyleCnt="0"/>
      <dgm:spPr/>
    </dgm:pt>
    <dgm:pt modelId="{88D10C4B-19DF-49E9-A2B1-57784875999F}" type="pres">
      <dgm:prSet presAssocID="{602AE6F4-2CD6-48D5-A4C7-CAD46810A8E6}" presName="LevelTwoTextNode" presStyleLbl="node4" presStyleIdx="1" presStyleCnt="5" custScaleX="152509" custScaleY="70592" custLinFactNeighborX="4043" custLinFactNeighborY="50131">
        <dgm:presLayoutVars>
          <dgm:chPref val="3"/>
        </dgm:presLayoutVars>
      </dgm:prSet>
      <dgm:spPr/>
    </dgm:pt>
    <dgm:pt modelId="{0716C0B7-C41F-43B9-9D46-E056EEB05AF2}" type="pres">
      <dgm:prSet presAssocID="{602AE6F4-2CD6-48D5-A4C7-CAD46810A8E6}" presName="level3hierChild" presStyleCnt="0"/>
      <dgm:spPr/>
    </dgm:pt>
    <dgm:pt modelId="{FF798CB6-D27D-4A13-875F-A0066719B33A}" type="pres">
      <dgm:prSet presAssocID="{FC3B0B44-48E9-4A9F-9B89-622BFB8F77A4}" presName="conn2-1" presStyleLbl="parChTrans1D3" presStyleIdx="1" presStyleCnt="3"/>
      <dgm:spPr/>
    </dgm:pt>
    <dgm:pt modelId="{18270C00-F08F-4E83-9D4B-38F0B1A775CD}" type="pres">
      <dgm:prSet presAssocID="{FC3B0B44-48E9-4A9F-9B89-622BFB8F77A4}" presName="connTx" presStyleLbl="parChTrans1D3" presStyleIdx="1" presStyleCnt="3"/>
      <dgm:spPr/>
    </dgm:pt>
    <dgm:pt modelId="{F4FF31FE-2798-44BC-AD75-CBDDC4D28223}" type="pres">
      <dgm:prSet presAssocID="{EB5963CE-4C65-45D3-B3C7-3097E8BA8E11}" presName="root2" presStyleCnt="0"/>
      <dgm:spPr/>
    </dgm:pt>
    <dgm:pt modelId="{74330965-4BD7-4BDD-A433-1EFE113F4DF1}" type="pres">
      <dgm:prSet presAssocID="{EB5963CE-4C65-45D3-B3C7-3097E8BA8E11}" presName="LevelTwoTextNode" presStyleLbl="node3" presStyleIdx="1" presStyleCnt="3" custScaleX="116278" custScaleY="121167" custLinFactY="2927" custLinFactNeighborX="-22521" custLinFactNeighborY="100000">
        <dgm:presLayoutVars>
          <dgm:chPref val="3"/>
        </dgm:presLayoutVars>
      </dgm:prSet>
      <dgm:spPr/>
    </dgm:pt>
    <dgm:pt modelId="{00F27250-6EC2-4182-BB8B-1E78E22C5B1F}" type="pres">
      <dgm:prSet presAssocID="{EB5963CE-4C65-45D3-B3C7-3097E8BA8E11}" presName="level3hierChild" presStyleCnt="0"/>
      <dgm:spPr/>
    </dgm:pt>
    <dgm:pt modelId="{4C809A69-98FC-47E6-902A-43368D8DB20D}" type="pres">
      <dgm:prSet presAssocID="{E4D7E555-A7CD-4789-850C-F9AB00E943BB}" presName="conn2-1" presStyleLbl="parChTrans1D4" presStyleIdx="2" presStyleCnt="5"/>
      <dgm:spPr/>
    </dgm:pt>
    <dgm:pt modelId="{7B51D287-7396-4FA8-B3D5-D23BDA4F088D}" type="pres">
      <dgm:prSet presAssocID="{E4D7E555-A7CD-4789-850C-F9AB00E943BB}" presName="connTx" presStyleLbl="parChTrans1D4" presStyleIdx="2" presStyleCnt="5"/>
      <dgm:spPr/>
    </dgm:pt>
    <dgm:pt modelId="{A859A6A6-B609-4B57-89A2-6C65AFEE910C}" type="pres">
      <dgm:prSet presAssocID="{5D4562A7-A454-4F4C-A3AA-8F8C3082913D}" presName="root2" presStyleCnt="0"/>
      <dgm:spPr/>
    </dgm:pt>
    <dgm:pt modelId="{61D3B6E3-3B58-418F-BF0B-4361C6DF93D7}" type="pres">
      <dgm:prSet presAssocID="{5D4562A7-A454-4F4C-A3AA-8F8C3082913D}" presName="LevelTwoTextNode" presStyleLbl="node4" presStyleIdx="2" presStyleCnt="5" custScaleX="164590" custScaleY="68837" custLinFactNeighborX="-22" custLinFactNeighborY="59833">
        <dgm:presLayoutVars>
          <dgm:chPref val="3"/>
        </dgm:presLayoutVars>
      </dgm:prSet>
      <dgm:spPr/>
    </dgm:pt>
    <dgm:pt modelId="{05D173C7-1FA1-45B8-AD59-9294111747A8}" type="pres">
      <dgm:prSet presAssocID="{5D4562A7-A454-4F4C-A3AA-8F8C3082913D}" presName="level3hierChild" presStyleCnt="0"/>
      <dgm:spPr/>
    </dgm:pt>
    <dgm:pt modelId="{F9D2329D-2D66-4250-A5FC-B5E79AF93C2E}" type="pres">
      <dgm:prSet presAssocID="{5FD44E5B-B7C4-4308-A409-B1C0C6635401}" presName="conn2-1" presStyleLbl="parChTrans1D4" presStyleIdx="3" presStyleCnt="5"/>
      <dgm:spPr/>
    </dgm:pt>
    <dgm:pt modelId="{DD44E247-25BF-4417-B86F-C9BABFCE7D85}" type="pres">
      <dgm:prSet presAssocID="{5FD44E5B-B7C4-4308-A409-B1C0C6635401}" presName="connTx" presStyleLbl="parChTrans1D4" presStyleIdx="3" presStyleCnt="5"/>
      <dgm:spPr/>
    </dgm:pt>
    <dgm:pt modelId="{7C06DE2B-33AA-42B1-ABE3-5512362A3134}" type="pres">
      <dgm:prSet presAssocID="{6BDC9388-7544-4AE5-877F-01B57E7E3510}" presName="root2" presStyleCnt="0"/>
      <dgm:spPr/>
    </dgm:pt>
    <dgm:pt modelId="{F1160C0C-A2DA-4A4C-9452-EE890A8844F0}" type="pres">
      <dgm:prSet presAssocID="{6BDC9388-7544-4AE5-877F-01B57E7E3510}" presName="LevelTwoTextNode" presStyleLbl="node4" presStyleIdx="3" presStyleCnt="5" custScaleX="163985" custScaleY="70423" custLinFactNeighborX="809" custLinFactNeighborY="63067">
        <dgm:presLayoutVars>
          <dgm:chPref val="3"/>
        </dgm:presLayoutVars>
      </dgm:prSet>
      <dgm:spPr/>
    </dgm:pt>
    <dgm:pt modelId="{B1168755-5FD7-4515-BF66-8FED1C6A2E65}" type="pres">
      <dgm:prSet presAssocID="{6BDC9388-7544-4AE5-877F-01B57E7E3510}" presName="level3hierChild" presStyleCnt="0"/>
      <dgm:spPr/>
    </dgm:pt>
    <dgm:pt modelId="{CF944629-05D6-4E24-9728-691BBFA7126C}" type="pres">
      <dgm:prSet presAssocID="{E0ED423B-B23E-4BFC-88B7-B9EA57F6A403}" presName="conn2-1" presStyleLbl="parChTrans1D4" presStyleIdx="4" presStyleCnt="5"/>
      <dgm:spPr/>
    </dgm:pt>
    <dgm:pt modelId="{9461A03E-3D3A-4B5A-8117-707B2DFA840D}" type="pres">
      <dgm:prSet presAssocID="{E0ED423B-B23E-4BFC-88B7-B9EA57F6A403}" presName="connTx" presStyleLbl="parChTrans1D4" presStyleIdx="4" presStyleCnt="5"/>
      <dgm:spPr/>
    </dgm:pt>
    <dgm:pt modelId="{2878F480-6934-48EA-AD62-89C81CFB8E53}" type="pres">
      <dgm:prSet presAssocID="{D830C294-6010-453B-B4E3-3CF3E7FFA2F1}" presName="root2" presStyleCnt="0"/>
      <dgm:spPr/>
    </dgm:pt>
    <dgm:pt modelId="{F135BDD5-33B0-4964-AF26-58083C2ABC79}" type="pres">
      <dgm:prSet presAssocID="{D830C294-6010-453B-B4E3-3CF3E7FFA2F1}" presName="LevelTwoTextNode" presStyleLbl="node4" presStyleIdx="4" presStyleCnt="5" custScaleX="163146" custScaleY="73872" custLinFactNeighborX="-195" custLinFactNeighborY="67919">
        <dgm:presLayoutVars>
          <dgm:chPref val="3"/>
        </dgm:presLayoutVars>
      </dgm:prSet>
      <dgm:spPr/>
    </dgm:pt>
    <dgm:pt modelId="{73752FB0-DF13-45A2-8F92-AAE7F5E78D88}" type="pres">
      <dgm:prSet presAssocID="{D830C294-6010-453B-B4E3-3CF3E7FFA2F1}" presName="level3hierChild" presStyleCnt="0"/>
      <dgm:spPr/>
    </dgm:pt>
    <dgm:pt modelId="{293BF439-4E1D-4DB3-9F28-6E221F8F7F77}" type="pres">
      <dgm:prSet presAssocID="{E95DFED6-0B31-44DE-BDA6-955B453BC6E9}" presName="conn2-1" presStyleLbl="parChTrans1D2" presStyleIdx="1" presStyleCnt="4"/>
      <dgm:spPr/>
    </dgm:pt>
    <dgm:pt modelId="{DD284E88-ECB2-4BD6-9536-6621D156B35F}" type="pres">
      <dgm:prSet presAssocID="{E95DFED6-0B31-44DE-BDA6-955B453BC6E9}" presName="connTx" presStyleLbl="parChTrans1D2" presStyleIdx="1" presStyleCnt="4"/>
      <dgm:spPr/>
    </dgm:pt>
    <dgm:pt modelId="{CA60FA7A-BC27-4B7F-9D4A-023D78F509C2}" type="pres">
      <dgm:prSet presAssocID="{D46D9702-18D7-432C-BC1B-BB69A1E1607D}" presName="root2" presStyleCnt="0"/>
      <dgm:spPr/>
    </dgm:pt>
    <dgm:pt modelId="{7785A667-7E2D-4E7E-B87B-00DE5347AB6B}" type="pres">
      <dgm:prSet presAssocID="{D46D9702-18D7-432C-BC1B-BB69A1E1607D}" presName="LevelTwoTextNode" presStyleLbl="node2" presStyleIdx="1" presStyleCnt="4" custScaleX="117518" custScaleY="84050" custLinFactY="-106705" custLinFactNeighborX="-20253" custLinFactNeighborY="-200000">
        <dgm:presLayoutVars>
          <dgm:chPref val="3"/>
        </dgm:presLayoutVars>
      </dgm:prSet>
      <dgm:spPr/>
    </dgm:pt>
    <dgm:pt modelId="{A5F3C166-8103-42B7-B03B-194A88E28778}" type="pres">
      <dgm:prSet presAssocID="{D46D9702-18D7-432C-BC1B-BB69A1E1607D}" presName="level3hierChild" presStyleCnt="0"/>
      <dgm:spPr/>
    </dgm:pt>
    <dgm:pt modelId="{2F7B40BE-E546-4917-9110-31BEE9B48C2F}" type="pres">
      <dgm:prSet presAssocID="{1615D360-ED37-49D4-B505-1ECD5B4F78FB}" presName="conn2-1" presStyleLbl="parChTrans1D2" presStyleIdx="2" presStyleCnt="4"/>
      <dgm:spPr/>
    </dgm:pt>
    <dgm:pt modelId="{E900A729-F9A7-4924-85C9-F8FA968E83FE}" type="pres">
      <dgm:prSet presAssocID="{1615D360-ED37-49D4-B505-1ECD5B4F78FB}" presName="connTx" presStyleLbl="parChTrans1D2" presStyleIdx="2" presStyleCnt="4"/>
      <dgm:spPr/>
    </dgm:pt>
    <dgm:pt modelId="{BD1C8F7F-DD67-4169-9A01-71EEB1327F00}" type="pres">
      <dgm:prSet presAssocID="{487303C6-749F-4104-9D4F-01740F48DC1A}" presName="root2" presStyleCnt="0"/>
      <dgm:spPr/>
    </dgm:pt>
    <dgm:pt modelId="{2E4FB875-7139-47B7-B5A9-6F48FF4F082E}" type="pres">
      <dgm:prSet presAssocID="{487303C6-749F-4104-9D4F-01740F48DC1A}" presName="LevelTwoTextNode" presStyleLbl="node2" presStyleIdx="2" presStyleCnt="4" custScaleX="122503" custScaleY="87092" custLinFactY="-100000" custLinFactNeighborX="-13110" custLinFactNeighborY="-192800">
        <dgm:presLayoutVars>
          <dgm:chPref val="3"/>
        </dgm:presLayoutVars>
      </dgm:prSet>
      <dgm:spPr/>
    </dgm:pt>
    <dgm:pt modelId="{A7A13411-7E89-4575-9F13-A51113CFD820}" type="pres">
      <dgm:prSet presAssocID="{487303C6-749F-4104-9D4F-01740F48DC1A}" presName="level3hierChild" presStyleCnt="0"/>
      <dgm:spPr/>
    </dgm:pt>
    <dgm:pt modelId="{DDA4B5DC-3962-406C-B155-76296B57C0C2}" type="pres">
      <dgm:prSet presAssocID="{FF70D00A-6FBB-4B05-8473-C6B98FEAFEDF}" presName="conn2-1" presStyleLbl="parChTrans1D2" presStyleIdx="3" presStyleCnt="4"/>
      <dgm:spPr/>
    </dgm:pt>
    <dgm:pt modelId="{488A7BD0-03D1-4B01-9AFC-E0659D343F3B}" type="pres">
      <dgm:prSet presAssocID="{FF70D00A-6FBB-4B05-8473-C6B98FEAFEDF}" presName="connTx" presStyleLbl="parChTrans1D2" presStyleIdx="3" presStyleCnt="4"/>
      <dgm:spPr/>
    </dgm:pt>
    <dgm:pt modelId="{94E800FC-E904-4E87-B078-2C7865BE2D51}" type="pres">
      <dgm:prSet presAssocID="{93393260-11F2-4965-8BD6-7BC2E33873E1}" presName="root2" presStyleCnt="0"/>
      <dgm:spPr/>
    </dgm:pt>
    <dgm:pt modelId="{B6ABC817-A900-4B6C-B8BC-092B70BC564B}" type="pres">
      <dgm:prSet presAssocID="{93393260-11F2-4965-8BD6-7BC2E33873E1}" presName="LevelTwoTextNode" presStyleLbl="node2" presStyleIdx="3" presStyleCnt="4" custScaleX="122248" custScaleY="109274" custLinFactNeighborX="-4769" custLinFactNeighborY="55359">
        <dgm:presLayoutVars>
          <dgm:chPref val="3"/>
        </dgm:presLayoutVars>
      </dgm:prSet>
      <dgm:spPr/>
    </dgm:pt>
    <dgm:pt modelId="{C6DA5E71-E6CA-4E5B-A1B6-EB0E7535264C}" type="pres">
      <dgm:prSet presAssocID="{93393260-11F2-4965-8BD6-7BC2E33873E1}" presName="level3hierChild" presStyleCnt="0"/>
      <dgm:spPr/>
    </dgm:pt>
    <dgm:pt modelId="{3C4F8C82-BE97-4EDB-8DCB-306CD9F996A3}" type="pres">
      <dgm:prSet presAssocID="{FF9C0F0E-EE72-4BD4-BC49-93A0F4DF2771}" presName="conn2-1" presStyleLbl="parChTrans1D3" presStyleIdx="2" presStyleCnt="3"/>
      <dgm:spPr/>
    </dgm:pt>
    <dgm:pt modelId="{7418E2B4-ABB2-418F-9E85-688F27967C0F}" type="pres">
      <dgm:prSet presAssocID="{FF9C0F0E-EE72-4BD4-BC49-93A0F4DF2771}" presName="connTx" presStyleLbl="parChTrans1D3" presStyleIdx="2" presStyleCnt="3"/>
      <dgm:spPr/>
    </dgm:pt>
    <dgm:pt modelId="{5FA39B38-77E7-41C3-90CA-9DC43992EAF4}" type="pres">
      <dgm:prSet presAssocID="{AACCB578-CF5D-4BC7-B7B1-321C593FAB1B}" presName="root2" presStyleCnt="0"/>
      <dgm:spPr/>
    </dgm:pt>
    <dgm:pt modelId="{687597CE-D073-481C-ACFE-63D7EFE61958}" type="pres">
      <dgm:prSet presAssocID="{AACCB578-CF5D-4BC7-B7B1-321C593FAB1B}" presName="LevelTwoTextNode" presStyleLbl="node3" presStyleIdx="2" presStyleCnt="3" custScaleX="286193" custScaleY="126015" custLinFactNeighborX="17789" custLinFactNeighborY="55739">
        <dgm:presLayoutVars>
          <dgm:chPref val="3"/>
        </dgm:presLayoutVars>
      </dgm:prSet>
      <dgm:spPr/>
    </dgm:pt>
    <dgm:pt modelId="{97237CF7-A2CC-4C8D-83BC-36258F8573E3}" type="pres">
      <dgm:prSet presAssocID="{AACCB578-CF5D-4BC7-B7B1-321C593FAB1B}" presName="level3hierChild" presStyleCnt="0"/>
      <dgm:spPr/>
    </dgm:pt>
  </dgm:ptLst>
  <dgm:cxnLst>
    <dgm:cxn modelId="{AE4FC701-8515-4C97-97C4-5332B64E8339}" type="presOf" srcId="{EB5963CE-4C65-45D3-B3C7-3097E8BA8E11}" destId="{74330965-4BD7-4BDD-A433-1EFE113F4DF1}" srcOrd="0" destOrd="0" presId="urn:microsoft.com/office/officeart/2005/8/layout/hierarchy2"/>
    <dgm:cxn modelId="{76A46A02-4328-45C8-975A-62888889E4D2}" type="presOf" srcId="{948F0630-DB9A-4BF2-BEAE-A76B399BA2B8}" destId="{8E2DFA40-0501-4444-9E20-7E9AFD1CF879}" srcOrd="0" destOrd="0" presId="urn:microsoft.com/office/officeart/2005/8/layout/hierarchy2"/>
    <dgm:cxn modelId="{D879DA05-9080-41AF-A407-226DA146F881}" type="presOf" srcId="{6BDC9388-7544-4AE5-877F-01B57E7E3510}" destId="{F1160C0C-A2DA-4A4C-9452-EE890A8844F0}" srcOrd="0" destOrd="0" presId="urn:microsoft.com/office/officeart/2005/8/layout/hierarchy2"/>
    <dgm:cxn modelId="{06E14411-7C9F-4956-B653-A1192F9FC933}" type="presOf" srcId="{62B9810E-97BE-44B1-9A37-E6F56A28DA94}" destId="{F57590D1-B858-4C92-A35A-78B1EB930802}" srcOrd="0" destOrd="0" presId="urn:microsoft.com/office/officeart/2005/8/layout/hierarchy2"/>
    <dgm:cxn modelId="{AAC14611-8F58-4D51-8120-958A6F4EF478}" type="presOf" srcId="{E95DFED6-0B31-44DE-BDA6-955B453BC6E9}" destId="{DD284E88-ECB2-4BD6-9536-6621D156B35F}" srcOrd="1" destOrd="0" presId="urn:microsoft.com/office/officeart/2005/8/layout/hierarchy2"/>
    <dgm:cxn modelId="{4FF36516-6701-4C45-A8F3-E2C44AD117F7}" type="presOf" srcId="{03A81C1C-DDF6-41CF-8F1D-49A30BD634AB}" destId="{11799C4E-76CC-47F5-8CA8-66ABC0684065}" srcOrd="0" destOrd="0" presId="urn:microsoft.com/office/officeart/2005/8/layout/hierarchy2"/>
    <dgm:cxn modelId="{F84F721C-B1F0-4AA5-84E8-0C4B704CD84A}" type="presOf" srcId="{5FD44E5B-B7C4-4308-A409-B1C0C6635401}" destId="{DD44E247-25BF-4417-B86F-C9BABFCE7D85}" srcOrd="1" destOrd="0" presId="urn:microsoft.com/office/officeart/2005/8/layout/hierarchy2"/>
    <dgm:cxn modelId="{6833C21F-F72C-4882-BF49-10B49B3EB740}" type="presOf" srcId="{FF9C0F0E-EE72-4BD4-BC49-93A0F4DF2771}" destId="{3C4F8C82-BE97-4EDB-8DCB-306CD9F996A3}" srcOrd="0" destOrd="0" presId="urn:microsoft.com/office/officeart/2005/8/layout/hierarchy2"/>
    <dgm:cxn modelId="{40E5B420-9DA1-4683-AC3A-EFC29C58B6D4}" type="presOf" srcId="{F0BB36F6-4678-4604-8B2A-9473511A108C}" destId="{E4F7B7E0-90D7-43D6-AF3D-64465A587C49}" srcOrd="0" destOrd="0" presId="urn:microsoft.com/office/officeart/2005/8/layout/hierarchy2"/>
    <dgm:cxn modelId="{88C3A924-44EB-4E86-8532-9C91BBBF6171}" type="presOf" srcId="{AACCB578-CF5D-4BC7-B7B1-321C593FAB1B}" destId="{687597CE-D073-481C-ACFE-63D7EFE61958}" srcOrd="0" destOrd="0" presId="urn:microsoft.com/office/officeart/2005/8/layout/hierarchy2"/>
    <dgm:cxn modelId="{74EDF728-A119-4AFB-B999-4F61D19FDC08}" type="presOf" srcId="{487303C6-749F-4104-9D4F-01740F48DC1A}" destId="{2E4FB875-7139-47B7-B5A9-6F48FF4F082E}" srcOrd="0" destOrd="0" presId="urn:microsoft.com/office/officeart/2005/8/layout/hierarchy2"/>
    <dgm:cxn modelId="{5D70642A-5EF5-482C-A067-901785AE86D4}" srcId="{EB5963CE-4C65-45D3-B3C7-3097E8BA8E11}" destId="{D830C294-6010-453B-B4E3-3CF3E7FFA2F1}" srcOrd="2" destOrd="0" parTransId="{E0ED423B-B23E-4BFC-88B7-B9EA57F6A403}" sibTransId="{BCFCAAE9-171E-444C-8A2D-8624CE832F65}"/>
    <dgm:cxn modelId="{A1F1062D-9ADA-4AE5-B589-5E1EB909759B}" type="presOf" srcId="{5D4562A7-A454-4F4C-A3AA-8F8C3082913D}" destId="{61D3B6E3-3B58-418F-BF0B-4361C6DF93D7}" srcOrd="0" destOrd="0" presId="urn:microsoft.com/office/officeart/2005/8/layout/hierarchy2"/>
    <dgm:cxn modelId="{79A2D93B-D308-4337-9D05-7BA2DEC33A69}" type="presOf" srcId="{D3154AF8-1254-4E28-91AB-FB0404400B46}" destId="{5E0C2E52-413B-4A6E-8F8E-7CD50428BA98}" srcOrd="0" destOrd="0" presId="urn:microsoft.com/office/officeart/2005/8/layout/hierarchy2"/>
    <dgm:cxn modelId="{58361940-EF7C-4F54-B662-20A47E09A8BD}" srcId="{948F0630-DB9A-4BF2-BEAE-A76B399BA2B8}" destId="{602AE6F4-2CD6-48D5-A4C7-CAD46810A8E6}" srcOrd="1" destOrd="0" parTransId="{62B9810E-97BE-44B1-9A37-E6F56A28DA94}" sibTransId="{2A610A4B-3E32-40C2-8122-8E062BB09071}"/>
    <dgm:cxn modelId="{75B43C40-C45A-4AAF-BB2A-AF18A5201FF8}" type="presOf" srcId="{FF9C0F0E-EE72-4BD4-BC49-93A0F4DF2771}" destId="{7418E2B4-ABB2-418F-9E85-688F27967C0F}" srcOrd="1" destOrd="0" presId="urn:microsoft.com/office/officeart/2005/8/layout/hierarchy2"/>
    <dgm:cxn modelId="{32EF8143-2AA2-472E-ADEA-70C9C60867D1}" type="presOf" srcId="{FF70D00A-6FBB-4B05-8473-C6B98FEAFEDF}" destId="{488A7BD0-03D1-4B01-9AFC-E0659D343F3B}" srcOrd="1" destOrd="0" presId="urn:microsoft.com/office/officeart/2005/8/layout/hierarchy2"/>
    <dgm:cxn modelId="{B3E04C47-2EF3-4D23-9B57-8A7189263B11}" type="presOf" srcId="{E4D7E555-A7CD-4789-850C-F9AB00E943BB}" destId="{4C809A69-98FC-47E6-902A-43368D8DB20D}" srcOrd="0" destOrd="0" presId="urn:microsoft.com/office/officeart/2005/8/layout/hierarchy2"/>
    <dgm:cxn modelId="{AAD2D64C-CA38-4B5D-BFCE-BE5A03CA0176}" type="presOf" srcId="{602AE6F4-2CD6-48D5-A4C7-CAD46810A8E6}" destId="{88D10C4B-19DF-49E9-A2B1-57784875999F}" srcOrd="0" destOrd="0" presId="urn:microsoft.com/office/officeart/2005/8/layout/hierarchy2"/>
    <dgm:cxn modelId="{E2AF494D-CC96-4BA8-9D62-5CD3FA2D8E29}" type="presOf" srcId="{1615D360-ED37-49D4-B505-1ECD5B4F78FB}" destId="{E900A729-F9A7-4924-85C9-F8FA968E83FE}" srcOrd="1" destOrd="0" presId="urn:microsoft.com/office/officeart/2005/8/layout/hierarchy2"/>
    <dgm:cxn modelId="{2ADABF4E-AAB0-4E22-A2F0-1FA70D5BC9BA}" type="presOf" srcId="{9412B72F-52F8-4E18-98B5-D52747FB18AE}" destId="{8A8B50DC-7A8C-464C-A81C-C7F59962357D}" srcOrd="0" destOrd="0" presId="urn:microsoft.com/office/officeart/2005/8/layout/hierarchy2"/>
    <dgm:cxn modelId="{11D12550-92DA-4411-865D-F723F9B04237}" type="presOf" srcId="{ECAECF45-8BC2-4F41-986D-3BE8545B07B7}" destId="{769238D7-95BE-44F0-AE88-4379BFDF6953}" srcOrd="0" destOrd="0" presId="urn:microsoft.com/office/officeart/2005/8/layout/hierarchy2"/>
    <dgm:cxn modelId="{A8F64050-EBBE-4311-8A99-16E4A60600CE}" srcId="{ECAECF45-8BC2-4F41-986D-3BE8545B07B7}" destId="{93393260-11F2-4965-8BD6-7BC2E33873E1}" srcOrd="3" destOrd="0" parTransId="{FF70D00A-6FBB-4B05-8473-C6B98FEAFEDF}" sibTransId="{1E0C8F72-43E0-48B9-A219-7F4C9518F598}"/>
    <dgm:cxn modelId="{A999537C-D6DD-4FD0-9913-37F43956531B}" srcId="{ECAECF45-8BC2-4F41-986D-3BE8545B07B7}" destId="{487303C6-749F-4104-9D4F-01740F48DC1A}" srcOrd="2" destOrd="0" parTransId="{1615D360-ED37-49D4-B505-1ECD5B4F78FB}" sibTransId="{ACA7E588-4423-47BF-A2D4-97D37867D2F4}"/>
    <dgm:cxn modelId="{7637E180-5FF2-4B94-A237-C3D20495A925}" type="presOf" srcId="{5FD44E5B-B7C4-4308-A409-B1C0C6635401}" destId="{F9D2329D-2D66-4250-A5FC-B5E79AF93C2E}" srcOrd="0" destOrd="0" presId="urn:microsoft.com/office/officeart/2005/8/layout/hierarchy2"/>
    <dgm:cxn modelId="{5217B582-D3A1-4BCD-BC41-235B9E746583}" type="presOf" srcId="{FC3B0B44-48E9-4A9F-9B89-622BFB8F77A4}" destId="{FF798CB6-D27D-4A13-875F-A0066719B33A}" srcOrd="0" destOrd="0" presId="urn:microsoft.com/office/officeart/2005/8/layout/hierarchy2"/>
    <dgm:cxn modelId="{E67BF58C-12E3-4FDE-B931-406891D982AD}" type="presOf" srcId="{FC3B0B44-48E9-4A9F-9B89-622BFB8F77A4}" destId="{18270C00-F08F-4E83-9D4B-38F0B1A775CD}" srcOrd="1" destOrd="0" presId="urn:microsoft.com/office/officeart/2005/8/layout/hierarchy2"/>
    <dgm:cxn modelId="{EC5C3290-2629-4F43-A6A7-0FE9FB29DE74}" type="presOf" srcId="{E0ED423B-B23E-4BFC-88B7-B9EA57F6A403}" destId="{CF944629-05D6-4E24-9728-691BBFA7126C}" srcOrd="0" destOrd="0" presId="urn:microsoft.com/office/officeart/2005/8/layout/hierarchy2"/>
    <dgm:cxn modelId="{21186493-20B9-4667-BD85-857703DBCAD7}" srcId="{948F0630-DB9A-4BF2-BEAE-A76B399BA2B8}" destId="{C46F8645-0C1E-4E92-BCA1-0F469E26BB35}" srcOrd="0" destOrd="0" parTransId="{D3154AF8-1254-4E28-91AB-FB0404400B46}" sibTransId="{2F746B30-F502-4D0B-ABFE-DAC13A99B127}"/>
    <dgm:cxn modelId="{AE9ACA93-B68C-4368-B1ED-3E6A577DF969}" type="presOf" srcId="{29708FE2-E3E8-4F7C-8B37-F31706E09945}" destId="{4EACDA8C-F4AF-4588-BD3B-012EBABC9303}" srcOrd="1" destOrd="0" presId="urn:microsoft.com/office/officeart/2005/8/layout/hierarchy2"/>
    <dgm:cxn modelId="{87515F99-4D2E-4CB3-85E2-B7F1DCC7CCAD}" type="presOf" srcId="{D830C294-6010-453B-B4E3-3CF3E7FFA2F1}" destId="{F135BDD5-33B0-4964-AF26-58083C2ABC79}" srcOrd="0" destOrd="0" presId="urn:microsoft.com/office/officeart/2005/8/layout/hierarchy2"/>
    <dgm:cxn modelId="{D02C2D9B-A691-47B5-B45B-786F181D64AC}" srcId="{EB5963CE-4C65-45D3-B3C7-3097E8BA8E11}" destId="{5D4562A7-A454-4F4C-A3AA-8F8C3082913D}" srcOrd="0" destOrd="0" parTransId="{E4D7E555-A7CD-4789-850C-F9AB00E943BB}" sibTransId="{50EB4CC0-20F8-4BBD-B1EA-96417BE70BB2}"/>
    <dgm:cxn modelId="{568966A2-BBBA-4258-9A53-77417FDF43CA}" type="presOf" srcId="{9412B72F-52F8-4E18-98B5-D52747FB18AE}" destId="{C3A08905-6936-403F-B4A3-90D61CA466C0}" srcOrd="1" destOrd="0" presId="urn:microsoft.com/office/officeart/2005/8/layout/hierarchy2"/>
    <dgm:cxn modelId="{468ADDA4-47F1-4FF4-B1E1-4EB02D8D712B}" srcId="{03A81C1C-DDF6-41CF-8F1D-49A30BD634AB}" destId="{ECAECF45-8BC2-4F41-986D-3BE8545B07B7}" srcOrd="0" destOrd="0" parTransId="{B79109DB-FF94-4C1C-9223-C9BC007E531B}" sibTransId="{A0E3FD80-4F91-4690-9F5B-465C6645CBCA}"/>
    <dgm:cxn modelId="{2160C3A5-448A-4F66-B79C-24507F7C377C}" srcId="{ECAECF45-8BC2-4F41-986D-3BE8545B07B7}" destId="{D46D9702-18D7-432C-BC1B-BB69A1E1607D}" srcOrd="1" destOrd="0" parTransId="{E95DFED6-0B31-44DE-BDA6-955B453BC6E9}" sibTransId="{CDD88287-78C9-4497-846E-F62D4525F76D}"/>
    <dgm:cxn modelId="{85DCF6A6-40B5-40E8-A444-128CBEAC7F5C}" type="presOf" srcId="{62B9810E-97BE-44B1-9A37-E6F56A28DA94}" destId="{3362B32D-1C2F-48B2-8876-46ABB20C86D9}" srcOrd="1" destOrd="0" presId="urn:microsoft.com/office/officeart/2005/8/layout/hierarchy2"/>
    <dgm:cxn modelId="{2FF148AC-4DF8-4C84-982D-92DCC4BF2DE2}" srcId="{93393260-11F2-4965-8BD6-7BC2E33873E1}" destId="{AACCB578-CF5D-4BC7-B7B1-321C593FAB1B}" srcOrd="0" destOrd="0" parTransId="{FF9C0F0E-EE72-4BD4-BC49-93A0F4DF2771}" sibTransId="{BD353E7C-5EE9-4DCE-B94C-46922F918388}"/>
    <dgm:cxn modelId="{D5563EAF-7C4A-4946-BBC2-98AEFCA58109}" type="presOf" srcId="{93393260-11F2-4965-8BD6-7BC2E33873E1}" destId="{B6ABC817-A900-4B6C-B8BC-092B70BC564B}" srcOrd="0" destOrd="0" presId="urn:microsoft.com/office/officeart/2005/8/layout/hierarchy2"/>
    <dgm:cxn modelId="{3CE1F6B1-638A-4F80-A764-23CF067F2DD6}" type="presOf" srcId="{FF70D00A-6FBB-4B05-8473-C6B98FEAFEDF}" destId="{DDA4B5DC-3962-406C-B155-76296B57C0C2}" srcOrd="0" destOrd="0" presId="urn:microsoft.com/office/officeart/2005/8/layout/hierarchy2"/>
    <dgm:cxn modelId="{6AFF94B4-3005-4964-861D-5CE45AB5BFFE}" type="presOf" srcId="{1615D360-ED37-49D4-B505-1ECD5B4F78FB}" destId="{2F7B40BE-E546-4917-9110-31BEE9B48C2F}" srcOrd="0" destOrd="0" presId="urn:microsoft.com/office/officeart/2005/8/layout/hierarchy2"/>
    <dgm:cxn modelId="{388CD6B6-28FF-40AD-B3B7-1AEE77497A92}" srcId="{ECAECF45-8BC2-4F41-986D-3BE8545B07B7}" destId="{F0BB36F6-4678-4604-8B2A-9473511A108C}" srcOrd="0" destOrd="0" parTransId="{9412B72F-52F8-4E18-98B5-D52747FB18AE}" sibTransId="{739A4E65-CDD3-4D30-8665-2CD250AE4EAD}"/>
    <dgm:cxn modelId="{48D25AB7-1A8C-4837-B10F-6EC5EA419FF0}" type="presOf" srcId="{D46D9702-18D7-432C-BC1B-BB69A1E1607D}" destId="{7785A667-7E2D-4E7E-B87B-00DE5347AB6B}" srcOrd="0" destOrd="0" presId="urn:microsoft.com/office/officeart/2005/8/layout/hierarchy2"/>
    <dgm:cxn modelId="{5183C3CE-BD17-448F-A24B-E72A96D66AD5}" srcId="{F0BB36F6-4678-4604-8B2A-9473511A108C}" destId="{EB5963CE-4C65-45D3-B3C7-3097E8BA8E11}" srcOrd="1" destOrd="0" parTransId="{FC3B0B44-48E9-4A9F-9B89-622BFB8F77A4}" sibTransId="{869AAF41-3F72-4CE1-B320-9C2BF0F396E9}"/>
    <dgm:cxn modelId="{83EFCDD3-2113-4911-928E-3D01364D30C3}" type="presOf" srcId="{E4D7E555-A7CD-4789-850C-F9AB00E943BB}" destId="{7B51D287-7396-4FA8-B3D5-D23BDA4F088D}" srcOrd="1" destOrd="0" presId="urn:microsoft.com/office/officeart/2005/8/layout/hierarchy2"/>
    <dgm:cxn modelId="{19A823D4-9947-4533-8091-61B4377B284F}" srcId="{F0BB36F6-4678-4604-8B2A-9473511A108C}" destId="{948F0630-DB9A-4BF2-BEAE-A76B399BA2B8}" srcOrd="0" destOrd="0" parTransId="{29708FE2-E3E8-4F7C-8B37-F31706E09945}" sibTransId="{3376D7D5-B0F7-4987-ADEC-02E1832806E3}"/>
    <dgm:cxn modelId="{F35DD4DF-20FC-447A-A156-9DDE6CF8D11E}" type="presOf" srcId="{D3154AF8-1254-4E28-91AB-FB0404400B46}" destId="{F6AF8C58-4680-4B10-93F7-E5ED3708190D}" srcOrd="1" destOrd="0" presId="urn:microsoft.com/office/officeart/2005/8/layout/hierarchy2"/>
    <dgm:cxn modelId="{B39C78E3-CF13-4036-B23F-BC3E6CA87035}" type="presOf" srcId="{C46F8645-0C1E-4E92-BCA1-0F469E26BB35}" destId="{5866537F-A02B-43D2-9D11-22C884A46FDB}" srcOrd="0" destOrd="0" presId="urn:microsoft.com/office/officeart/2005/8/layout/hierarchy2"/>
    <dgm:cxn modelId="{1858DBE4-C7D4-46A9-9B57-730E4083B18B}" type="presOf" srcId="{E95DFED6-0B31-44DE-BDA6-955B453BC6E9}" destId="{293BF439-4E1D-4DB3-9F28-6E221F8F7F77}" srcOrd="0" destOrd="0" presId="urn:microsoft.com/office/officeart/2005/8/layout/hierarchy2"/>
    <dgm:cxn modelId="{C90F5FE5-22B7-4BEC-8C01-D089D5090651}" type="presOf" srcId="{29708FE2-E3E8-4F7C-8B37-F31706E09945}" destId="{2D54D033-2B8C-4798-8F33-1444F4C15470}" srcOrd="0" destOrd="0" presId="urn:microsoft.com/office/officeart/2005/8/layout/hierarchy2"/>
    <dgm:cxn modelId="{8B3DA0EB-3EF3-407D-853A-623347445D04}" srcId="{EB5963CE-4C65-45D3-B3C7-3097E8BA8E11}" destId="{6BDC9388-7544-4AE5-877F-01B57E7E3510}" srcOrd="1" destOrd="0" parTransId="{5FD44E5B-B7C4-4308-A409-B1C0C6635401}" sibTransId="{D1737315-CE63-46C3-87B3-6F66FFF6F184}"/>
    <dgm:cxn modelId="{5CA01EEF-B206-4084-96B2-AA9564A14712}" type="presOf" srcId="{E0ED423B-B23E-4BFC-88B7-B9EA57F6A403}" destId="{9461A03E-3D3A-4B5A-8117-707B2DFA840D}" srcOrd="1" destOrd="0" presId="urn:microsoft.com/office/officeart/2005/8/layout/hierarchy2"/>
    <dgm:cxn modelId="{CB3634AE-8F12-4C1C-97E3-00BF59A74E46}" type="presParOf" srcId="{11799C4E-76CC-47F5-8CA8-66ABC0684065}" destId="{321DF122-2DF3-4D48-A711-3BE36C64BB5C}" srcOrd="0" destOrd="0" presId="urn:microsoft.com/office/officeart/2005/8/layout/hierarchy2"/>
    <dgm:cxn modelId="{7BF0D318-3199-4DE8-A51E-510E88DCDE52}" type="presParOf" srcId="{321DF122-2DF3-4D48-A711-3BE36C64BB5C}" destId="{769238D7-95BE-44F0-AE88-4379BFDF6953}" srcOrd="0" destOrd="0" presId="urn:microsoft.com/office/officeart/2005/8/layout/hierarchy2"/>
    <dgm:cxn modelId="{550A6F7E-BE54-4418-92A6-13B796523E2D}" type="presParOf" srcId="{321DF122-2DF3-4D48-A711-3BE36C64BB5C}" destId="{84BACE47-06E7-4A72-85D6-655FFFA4601A}" srcOrd="1" destOrd="0" presId="urn:microsoft.com/office/officeart/2005/8/layout/hierarchy2"/>
    <dgm:cxn modelId="{A125C037-7DD7-46C4-9B97-6F9BDE80E579}" type="presParOf" srcId="{84BACE47-06E7-4A72-85D6-655FFFA4601A}" destId="{8A8B50DC-7A8C-464C-A81C-C7F59962357D}" srcOrd="0" destOrd="0" presId="urn:microsoft.com/office/officeart/2005/8/layout/hierarchy2"/>
    <dgm:cxn modelId="{9A179E91-626C-445B-9F80-3C302FF55661}" type="presParOf" srcId="{8A8B50DC-7A8C-464C-A81C-C7F59962357D}" destId="{C3A08905-6936-403F-B4A3-90D61CA466C0}" srcOrd="0" destOrd="0" presId="urn:microsoft.com/office/officeart/2005/8/layout/hierarchy2"/>
    <dgm:cxn modelId="{EE9CCC5C-A217-43A2-BD73-52111DE10E3C}" type="presParOf" srcId="{84BACE47-06E7-4A72-85D6-655FFFA4601A}" destId="{F25DC21A-3B66-413D-A70C-8B3E13D008D8}" srcOrd="1" destOrd="0" presId="urn:microsoft.com/office/officeart/2005/8/layout/hierarchy2"/>
    <dgm:cxn modelId="{75B1B842-B430-45EE-A1CB-DD366951593D}" type="presParOf" srcId="{F25DC21A-3B66-413D-A70C-8B3E13D008D8}" destId="{E4F7B7E0-90D7-43D6-AF3D-64465A587C49}" srcOrd="0" destOrd="0" presId="urn:microsoft.com/office/officeart/2005/8/layout/hierarchy2"/>
    <dgm:cxn modelId="{6FF07A72-CAD1-40A2-BB98-FA204C21F294}" type="presParOf" srcId="{F25DC21A-3B66-413D-A70C-8B3E13D008D8}" destId="{62DBA166-2E42-4DD9-AF0F-A07D36597A95}" srcOrd="1" destOrd="0" presId="urn:microsoft.com/office/officeart/2005/8/layout/hierarchy2"/>
    <dgm:cxn modelId="{5CDA0E4F-BF64-4E2D-91EC-AE966B3FBEED}" type="presParOf" srcId="{62DBA166-2E42-4DD9-AF0F-A07D36597A95}" destId="{2D54D033-2B8C-4798-8F33-1444F4C15470}" srcOrd="0" destOrd="0" presId="urn:microsoft.com/office/officeart/2005/8/layout/hierarchy2"/>
    <dgm:cxn modelId="{ADA9D1F3-3366-4009-BCEF-C2045AA5E78B}" type="presParOf" srcId="{2D54D033-2B8C-4798-8F33-1444F4C15470}" destId="{4EACDA8C-F4AF-4588-BD3B-012EBABC9303}" srcOrd="0" destOrd="0" presId="urn:microsoft.com/office/officeart/2005/8/layout/hierarchy2"/>
    <dgm:cxn modelId="{0DA67672-FB71-4B17-A71E-65986ECFCB07}" type="presParOf" srcId="{62DBA166-2E42-4DD9-AF0F-A07D36597A95}" destId="{14CBC005-8504-43BC-8891-02FA59934E01}" srcOrd="1" destOrd="0" presId="urn:microsoft.com/office/officeart/2005/8/layout/hierarchy2"/>
    <dgm:cxn modelId="{66DA4D3D-EAB8-4A8D-9D1E-0B4DB9CF03AB}" type="presParOf" srcId="{14CBC005-8504-43BC-8891-02FA59934E01}" destId="{8E2DFA40-0501-4444-9E20-7E9AFD1CF879}" srcOrd="0" destOrd="0" presId="urn:microsoft.com/office/officeart/2005/8/layout/hierarchy2"/>
    <dgm:cxn modelId="{169CFD4D-40B1-4591-A082-287F6852497C}" type="presParOf" srcId="{14CBC005-8504-43BC-8891-02FA59934E01}" destId="{58C1C90F-1430-47C4-A360-814D3C14F37A}" srcOrd="1" destOrd="0" presId="urn:microsoft.com/office/officeart/2005/8/layout/hierarchy2"/>
    <dgm:cxn modelId="{0D5136C7-F8B6-49D8-8803-AFB3AD00F14F}" type="presParOf" srcId="{58C1C90F-1430-47C4-A360-814D3C14F37A}" destId="{5E0C2E52-413B-4A6E-8F8E-7CD50428BA98}" srcOrd="0" destOrd="0" presId="urn:microsoft.com/office/officeart/2005/8/layout/hierarchy2"/>
    <dgm:cxn modelId="{570AF9D9-5C85-46F5-8757-E34766B11997}" type="presParOf" srcId="{5E0C2E52-413B-4A6E-8F8E-7CD50428BA98}" destId="{F6AF8C58-4680-4B10-93F7-E5ED3708190D}" srcOrd="0" destOrd="0" presId="urn:microsoft.com/office/officeart/2005/8/layout/hierarchy2"/>
    <dgm:cxn modelId="{50E3E36C-E5C4-4D57-A2A1-9926DBC57BFA}" type="presParOf" srcId="{58C1C90F-1430-47C4-A360-814D3C14F37A}" destId="{ADE3861A-F3BF-41A0-8AB3-091DF7BDBA64}" srcOrd="1" destOrd="0" presId="urn:microsoft.com/office/officeart/2005/8/layout/hierarchy2"/>
    <dgm:cxn modelId="{67F2D459-9F7F-4E79-B3EA-3035AD27DC0E}" type="presParOf" srcId="{ADE3861A-F3BF-41A0-8AB3-091DF7BDBA64}" destId="{5866537F-A02B-43D2-9D11-22C884A46FDB}" srcOrd="0" destOrd="0" presId="urn:microsoft.com/office/officeart/2005/8/layout/hierarchy2"/>
    <dgm:cxn modelId="{9CA47CD8-EA51-4F8B-974F-D3F3EDC66298}" type="presParOf" srcId="{ADE3861A-F3BF-41A0-8AB3-091DF7BDBA64}" destId="{CA524054-DB31-412D-B4B1-BC44F8EEA789}" srcOrd="1" destOrd="0" presId="urn:microsoft.com/office/officeart/2005/8/layout/hierarchy2"/>
    <dgm:cxn modelId="{A277F4BE-767E-442F-8F30-9180E0594227}" type="presParOf" srcId="{58C1C90F-1430-47C4-A360-814D3C14F37A}" destId="{F57590D1-B858-4C92-A35A-78B1EB930802}" srcOrd="2" destOrd="0" presId="urn:microsoft.com/office/officeart/2005/8/layout/hierarchy2"/>
    <dgm:cxn modelId="{BDC95ABF-30B2-4F90-B108-5135E706D48E}" type="presParOf" srcId="{F57590D1-B858-4C92-A35A-78B1EB930802}" destId="{3362B32D-1C2F-48B2-8876-46ABB20C86D9}" srcOrd="0" destOrd="0" presId="urn:microsoft.com/office/officeart/2005/8/layout/hierarchy2"/>
    <dgm:cxn modelId="{62AD916A-2E96-4ACB-8085-B99D7467DFEB}" type="presParOf" srcId="{58C1C90F-1430-47C4-A360-814D3C14F37A}" destId="{0A567347-4286-44FF-AE45-9FFCECA80682}" srcOrd="3" destOrd="0" presId="urn:microsoft.com/office/officeart/2005/8/layout/hierarchy2"/>
    <dgm:cxn modelId="{90D5C192-50AB-4F4D-9092-BE0F6174EEE0}" type="presParOf" srcId="{0A567347-4286-44FF-AE45-9FFCECA80682}" destId="{88D10C4B-19DF-49E9-A2B1-57784875999F}" srcOrd="0" destOrd="0" presId="urn:microsoft.com/office/officeart/2005/8/layout/hierarchy2"/>
    <dgm:cxn modelId="{9E44DA8B-EE98-42F5-AD3F-6E082F57DAEA}" type="presParOf" srcId="{0A567347-4286-44FF-AE45-9FFCECA80682}" destId="{0716C0B7-C41F-43B9-9D46-E056EEB05AF2}" srcOrd="1" destOrd="0" presId="urn:microsoft.com/office/officeart/2005/8/layout/hierarchy2"/>
    <dgm:cxn modelId="{0E2AEF53-22BD-4EE4-A680-256A7BA09E94}" type="presParOf" srcId="{62DBA166-2E42-4DD9-AF0F-A07D36597A95}" destId="{FF798CB6-D27D-4A13-875F-A0066719B33A}" srcOrd="2" destOrd="0" presId="urn:microsoft.com/office/officeart/2005/8/layout/hierarchy2"/>
    <dgm:cxn modelId="{63AD07FC-C058-4D9C-B56E-5B426B342D2A}" type="presParOf" srcId="{FF798CB6-D27D-4A13-875F-A0066719B33A}" destId="{18270C00-F08F-4E83-9D4B-38F0B1A775CD}" srcOrd="0" destOrd="0" presId="urn:microsoft.com/office/officeart/2005/8/layout/hierarchy2"/>
    <dgm:cxn modelId="{30E518B1-69DA-4A21-B6F0-2812454017C6}" type="presParOf" srcId="{62DBA166-2E42-4DD9-AF0F-A07D36597A95}" destId="{F4FF31FE-2798-44BC-AD75-CBDDC4D28223}" srcOrd="3" destOrd="0" presId="urn:microsoft.com/office/officeart/2005/8/layout/hierarchy2"/>
    <dgm:cxn modelId="{9E9AB513-25E4-450C-8B7C-8A374B1C482D}" type="presParOf" srcId="{F4FF31FE-2798-44BC-AD75-CBDDC4D28223}" destId="{74330965-4BD7-4BDD-A433-1EFE113F4DF1}" srcOrd="0" destOrd="0" presId="urn:microsoft.com/office/officeart/2005/8/layout/hierarchy2"/>
    <dgm:cxn modelId="{9F66D1DE-6315-4FD1-BC9C-D21B2B2E9172}" type="presParOf" srcId="{F4FF31FE-2798-44BC-AD75-CBDDC4D28223}" destId="{00F27250-6EC2-4182-BB8B-1E78E22C5B1F}" srcOrd="1" destOrd="0" presId="urn:microsoft.com/office/officeart/2005/8/layout/hierarchy2"/>
    <dgm:cxn modelId="{856C54EF-3DF0-41E4-BFEE-A9AAFA034A27}" type="presParOf" srcId="{00F27250-6EC2-4182-BB8B-1E78E22C5B1F}" destId="{4C809A69-98FC-47E6-902A-43368D8DB20D}" srcOrd="0" destOrd="0" presId="urn:microsoft.com/office/officeart/2005/8/layout/hierarchy2"/>
    <dgm:cxn modelId="{6C9CAFE5-176C-407A-9712-97AC636AEC69}" type="presParOf" srcId="{4C809A69-98FC-47E6-902A-43368D8DB20D}" destId="{7B51D287-7396-4FA8-B3D5-D23BDA4F088D}" srcOrd="0" destOrd="0" presId="urn:microsoft.com/office/officeart/2005/8/layout/hierarchy2"/>
    <dgm:cxn modelId="{A1C111EA-0ECC-42A7-9FAD-8F6C8A921D19}" type="presParOf" srcId="{00F27250-6EC2-4182-BB8B-1E78E22C5B1F}" destId="{A859A6A6-B609-4B57-89A2-6C65AFEE910C}" srcOrd="1" destOrd="0" presId="urn:microsoft.com/office/officeart/2005/8/layout/hierarchy2"/>
    <dgm:cxn modelId="{AE5ED231-54D7-4A09-ADD0-E5DE302AAD18}" type="presParOf" srcId="{A859A6A6-B609-4B57-89A2-6C65AFEE910C}" destId="{61D3B6E3-3B58-418F-BF0B-4361C6DF93D7}" srcOrd="0" destOrd="0" presId="urn:microsoft.com/office/officeart/2005/8/layout/hierarchy2"/>
    <dgm:cxn modelId="{F019F08E-ACB5-4E1B-B7F0-CEA4CD75C690}" type="presParOf" srcId="{A859A6A6-B609-4B57-89A2-6C65AFEE910C}" destId="{05D173C7-1FA1-45B8-AD59-9294111747A8}" srcOrd="1" destOrd="0" presId="urn:microsoft.com/office/officeart/2005/8/layout/hierarchy2"/>
    <dgm:cxn modelId="{2FBC2F29-537D-40D0-9EF8-579F2B699B23}" type="presParOf" srcId="{00F27250-6EC2-4182-BB8B-1E78E22C5B1F}" destId="{F9D2329D-2D66-4250-A5FC-B5E79AF93C2E}" srcOrd="2" destOrd="0" presId="urn:microsoft.com/office/officeart/2005/8/layout/hierarchy2"/>
    <dgm:cxn modelId="{DA047A7F-51D3-4455-A7BF-9DBE29382C03}" type="presParOf" srcId="{F9D2329D-2D66-4250-A5FC-B5E79AF93C2E}" destId="{DD44E247-25BF-4417-B86F-C9BABFCE7D85}" srcOrd="0" destOrd="0" presId="urn:microsoft.com/office/officeart/2005/8/layout/hierarchy2"/>
    <dgm:cxn modelId="{EDBBC363-E5F7-4775-AC1A-54719F77FADF}" type="presParOf" srcId="{00F27250-6EC2-4182-BB8B-1E78E22C5B1F}" destId="{7C06DE2B-33AA-42B1-ABE3-5512362A3134}" srcOrd="3" destOrd="0" presId="urn:microsoft.com/office/officeart/2005/8/layout/hierarchy2"/>
    <dgm:cxn modelId="{CFE01292-CB57-4C63-A438-043A078B8027}" type="presParOf" srcId="{7C06DE2B-33AA-42B1-ABE3-5512362A3134}" destId="{F1160C0C-A2DA-4A4C-9452-EE890A8844F0}" srcOrd="0" destOrd="0" presId="urn:microsoft.com/office/officeart/2005/8/layout/hierarchy2"/>
    <dgm:cxn modelId="{6EC7B0C5-3738-4014-9070-E0DE42AE7FCC}" type="presParOf" srcId="{7C06DE2B-33AA-42B1-ABE3-5512362A3134}" destId="{B1168755-5FD7-4515-BF66-8FED1C6A2E65}" srcOrd="1" destOrd="0" presId="urn:microsoft.com/office/officeart/2005/8/layout/hierarchy2"/>
    <dgm:cxn modelId="{044FED4E-CE6C-409E-86AE-B45016B606F1}" type="presParOf" srcId="{00F27250-6EC2-4182-BB8B-1E78E22C5B1F}" destId="{CF944629-05D6-4E24-9728-691BBFA7126C}" srcOrd="4" destOrd="0" presId="urn:microsoft.com/office/officeart/2005/8/layout/hierarchy2"/>
    <dgm:cxn modelId="{9D48D8FC-D0E5-4754-8289-86C817081AFF}" type="presParOf" srcId="{CF944629-05D6-4E24-9728-691BBFA7126C}" destId="{9461A03E-3D3A-4B5A-8117-707B2DFA840D}" srcOrd="0" destOrd="0" presId="urn:microsoft.com/office/officeart/2005/8/layout/hierarchy2"/>
    <dgm:cxn modelId="{9C36AB5D-8909-4B37-A296-0CBE56E51670}" type="presParOf" srcId="{00F27250-6EC2-4182-BB8B-1E78E22C5B1F}" destId="{2878F480-6934-48EA-AD62-89C81CFB8E53}" srcOrd="5" destOrd="0" presId="urn:microsoft.com/office/officeart/2005/8/layout/hierarchy2"/>
    <dgm:cxn modelId="{08025BC9-EE1F-492A-A244-C22DDC7C5AB3}" type="presParOf" srcId="{2878F480-6934-48EA-AD62-89C81CFB8E53}" destId="{F135BDD5-33B0-4964-AF26-58083C2ABC79}" srcOrd="0" destOrd="0" presId="urn:microsoft.com/office/officeart/2005/8/layout/hierarchy2"/>
    <dgm:cxn modelId="{9420CBFE-5C59-44C0-ABB5-BF947D3015F7}" type="presParOf" srcId="{2878F480-6934-48EA-AD62-89C81CFB8E53}" destId="{73752FB0-DF13-45A2-8F92-AAE7F5E78D88}" srcOrd="1" destOrd="0" presId="urn:microsoft.com/office/officeart/2005/8/layout/hierarchy2"/>
    <dgm:cxn modelId="{FC906FEC-2F3B-4847-AB26-5259E2298C7C}" type="presParOf" srcId="{84BACE47-06E7-4A72-85D6-655FFFA4601A}" destId="{293BF439-4E1D-4DB3-9F28-6E221F8F7F77}" srcOrd="2" destOrd="0" presId="urn:microsoft.com/office/officeart/2005/8/layout/hierarchy2"/>
    <dgm:cxn modelId="{D2F8D7B8-5AD2-4959-80F8-75C7955E7A6E}" type="presParOf" srcId="{293BF439-4E1D-4DB3-9F28-6E221F8F7F77}" destId="{DD284E88-ECB2-4BD6-9536-6621D156B35F}" srcOrd="0" destOrd="0" presId="urn:microsoft.com/office/officeart/2005/8/layout/hierarchy2"/>
    <dgm:cxn modelId="{1C366783-5E76-4746-B779-59E6752CF0AD}" type="presParOf" srcId="{84BACE47-06E7-4A72-85D6-655FFFA4601A}" destId="{CA60FA7A-BC27-4B7F-9D4A-023D78F509C2}" srcOrd="3" destOrd="0" presId="urn:microsoft.com/office/officeart/2005/8/layout/hierarchy2"/>
    <dgm:cxn modelId="{775ADACF-9047-42FF-B13C-3182B4F5EA6A}" type="presParOf" srcId="{CA60FA7A-BC27-4B7F-9D4A-023D78F509C2}" destId="{7785A667-7E2D-4E7E-B87B-00DE5347AB6B}" srcOrd="0" destOrd="0" presId="urn:microsoft.com/office/officeart/2005/8/layout/hierarchy2"/>
    <dgm:cxn modelId="{1A6D4241-CD4E-45CA-AC32-3892FF61B64E}" type="presParOf" srcId="{CA60FA7A-BC27-4B7F-9D4A-023D78F509C2}" destId="{A5F3C166-8103-42B7-B03B-194A88E28778}" srcOrd="1" destOrd="0" presId="urn:microsoft.com/office/officeart/2005/8/layout/hierarchy2"/>
    <dgm:cxn modelId="{082B3D8F-4F02-41AB-8F85-E679AC983A9A}" type="presParOf" srcId="{84BACE47-06E7-4A72-85D6-655FFFA4601A}" destId="{2F7B40BE-E546-4917-9110-31BEE9B48C2F}" srcOrd="4" destOrd="0" presId="urn:microsoft.com/office/officeart/2005/8/layout/hierarchy2"/>
    <dgm:cxn modelId="{5F2918AA-F6BA-4B11-BB6F-9163B4BF09BD}" type="presParOf" srcId="{2F7B40BE-E546-4917-9110-31BEE9B48C2F}" destId="{E900A729-F9A7-4924-85C9-F8FA968E83FE}" srcOrd="0" destOrd="0" presId="urn:microsoft.com/office/officeart/2005/8/layout/hierarchy2"/>
    <dgm:cxn modelId="{E556AA92-406F-4F69-B1B9-858C12A75F7E}" type="presParOf" srcId="{84BACE47-06E7-4A72-85D6-655FFFA4601A}" destId="{BD1C8F7F-DD67-4169-9A01-71EEB1327F00}" srcOrd="5" destOrd="0" presId="urn:microsoft.com/office/officeart/2005/8/layout/hierarchy2"/>
    <dgm:cxn modelId="{FD919C2E-4705-4453-AC2B-A98DC795A5C7}" type="presParOf" srcId="{BD1C8F7F-DD67-4169-9A01-71EEB1327F00}" destId="{2E4FB875-7139-47B7-B5A9-6F48FF4F082E}" srcOrd="0" destOrd="0" presId="urn:microsoft.com/office/officeart/2005/8/layout/hierarchy2"/>
    <dgm:cxn modelId="{BBBC9BD6-7275-4341-8DBA-ABE2287908F4}" type="presParOf" srcId="{BD1C8F7F-DD67-4169-9A01-71EEB1327F00}" destId="{A7A13411-7E89-4575-9F13-A51113CFD820}" srcOrd="1" destOrd="0" presId="urn:microsoft.com/office/officeart/2005/8/layout/hierarchy2"/>
    <dgm:cxn modelId="{B169239F-0F08-4A47-B58D-37D1956C04A4}" type="presParOf" srcId="{84BACE47-06E7-4A72-85D6-655FFFA4601A}" destId="{DDA4B5DC-3962-406C-B155-76296B57C0C2}" srcOrd="6" destOrd="0" presId="urn:microsoft.com/office/officeart/2005/8/layout/hierarchy2"/>
    <dgm:cxn modelId="{6342674C-90DB-4619-B4A0-060B84ED842C}" type="presParOf" srcId="{DDA4B5DC-3962-406C-B155-76296B57C0C2}" destId="{488A7BD0-03D1-4B01-9AFC-E0659D343F3B}" srcOrd="0" destOrd="0" presId="urn:microsoft.com/office/officeart/2005/8/layout/hierarchy2"/>
    <dgm:cxn modelId="{D0190942-08C7-4263-940E-A5738BB1D770}" type="presParOf" srcId="{84BACE47-06E7-4A72-85D6-655FFFA4601A}" destId="{94E800FC-E904-4E87-B078-2C7865BE2D51}" srcOrd="7" destOrd="0" presId="urn:microsoft.com/office/officeart/2005/8/layout/hierarchy2"/>
    <dgm:cxn modelId="{E0637C63-BF20-4FBA-B34B-EDD4FC23A08E}" type="presParOf" srcId="{94E800FC-E904-4E87-B078-2C7865BE2D51}" destId="{B6ABC817-A900-4B6C-B8BC-092B70BC564B}" srcOrd="0" destOrd="0" presId="urn:microsoft.com/office/officeart/2005/8/layout/hierarchy2"/>
    <dgm:cxn modelId="{77F4CC09-2247-4CB4-9C60-A2CB14671C36}" type="presParOf" srcId="{94E800FC-E904-4E87-B078-2C7865BE2D51}" destId="{C6DA5E71-E6CA-4E5B-A1B6-EB0E7535264C}" srcOrd="1" destOrd="0" presId="urn:microsoft.com/office/officeart/2005/8/layout/hierarchy2"/>
    <dgm:cxn modelId="{0BDE2C4C-004B-494E-8115-EE5652E50394}" type="presParOf" srcId="{C6DA5E71-E6CA-4E5B-A1B6-EB0E7535264C}" destId="{3C4F8C82-BE97-4EDB-8DCB-306CD9F996A3}" srcOrd="0" destOrd="0" presId="urn:microsoft.com/office/officeart/2005/8/layout/hierarchy2"/>
    <dgm:cxn modelId="{8111B5FD-69FF-43EC-B104-B6CEE5FA22F4}" type="presParOf" srcId="{3C4F8C82-BE97-4EDB-8DCB-306CD9F996A3}" destId="{7418E2B4-ABB2-418F-9E85-688F27967C0F}" srcOrd="0" destOrd="0" presId="urn:microsoft.com/office/officeart/2005/8/layout/hierarchy2"/>
    <dgm:cxn modelId="{28427EF3-E17C-4EB1-B3AA-EA3E9BE6A2EF}" type="presParOf" srcId="{C6DA5E71-E6CA-4E5B-A1B6-EB0E7535264C}" destId="{5FA39B38-77E7-41C3-90CA-9DC43992EAF4}" srcOrd="1" destOrd="0" presId="urn:microsoft.com/office/officeart/2005/8/layout/hierarchy2"/>
    <dgm:cxn modelId="{E1AB87A7-CE36-48C5-92AE-BFC26BA49691}" type="presParOf" srcId="{5FA39B38-77E7-41C3-90CA-9DC43992EAF4}" destId="{687597CE-D073-481C-ACFE-63D7EFE61958}" srcOrd="0" destOrd="0" presId="urn:microsoft.com/office/officeart/2005/8/layout/hierarchy2"/>
    <dgm:cxn modelId="{AD84BBF9-8791-4205-9FB2-1067EACD8B20}" type="presParOf" srcId="{5FA39B38-77E7-41C3-90CA-9DC43992EAF4}" destId="{97237CF7-A2CC-4C8D-83BC-36258F8573E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F8C734-EF04-4D17-B63C-F3A952127936}">
      <dsp:nvSpPr>
        <dsp:cNvPr id="0" name=""/>
        <dsp:cNvSpPr/>
      </dsp:nvSpPr>
      <dsp:spPr>
        <a:xfrm>
          <a:off x="3448558" y="94152"/>
          <a:ext cx="2782425" cy="21292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800" kern="1200" dirty="0"/>
            <a:t>Cohesión</a:t>
          </a:r>
        </a:p>
      </dsp:txBody>
      <dsp:txXfrm>
        <a:off x="3856035" y="405969"/>
        <a:ext cx="1967471" cy="1505585"/>
      </dsp:txXfrm>
    </dsp:sp>
    <dsp:sp modelId="{60DA4BB8-540E-4713-945B-47315D954CA2}">
      <dsp:nvSpPr>
        <dsp:cNvPr id="0" name=""/>
        <dsp:cNvSpPr/>
      </dsp:nvSpPr>
      <dsp:spPr>
        <a:xfrm rot="9300370" flipH="1">
          <a:off x="2838048" y="1500953"/>
          <a:ext cx="1049362" cy="63368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DBCF8E-EA54-470B-AE7C-C7861B66903E}">
      <dsp:nvSpPr>
        <dsp:cNvPr id="0" name=""/>
        <dsp:cNvSpPr/>
      </dsp:nvSpPr>
      <dsp:spPr>
        <a:xfrm>
          <a:off x="746700" y="1883844"/>
          <a:ext cx="2082719" cy="1666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Léxica - Semántica</a:t>
          </a:r>
        </a:p>
      </dsp:txBody>
      <dsp:txXfrm>
        <a:off x="795501" y="1932645"/>
        <a:ext cx="1985117" cy="1568573"/>
      </dsp:txXfrm>
    </dsp:sp>
    <dsp:sp modelId="{BF4DF9FF-641A-4EC7-8F71-890854CCAC12}">
      <dsp:nvSpPr>
        <dsp:cNvPr id="0" name=""/>
        <dsp:cNvSpPr/>
      </dsp:nvSpPr>
      <dsp:spPr>
        <a:xfrm rot="12187169">
          <a:off x="5879698" y="1476680"/>
          <a:ext cx="1111583" cy="634912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F7E4FE-E412-4326-B657-63F7970DADA9}">
      <dsp:nvSpPr>
        <dsp:cNvPr id="0" name=""/>
        <dsp:cNvSpPr/>
      </dsp:nvSpPr>
      <dsp:spPr>
        <a:xfrm>
          <a:off x="6980755" y="1883825"/>
          <a:ext cx="2082719" cy="166617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9055" tIns="59055" rIns="59055" bIns="59055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 dirty="0"/>
            <a:t>Gramatical </a:t>
          </a:r>
        </a:p>
      </dsp:txBody>
      <dsp:txXfrm>
        <a:off x="7029556" y="1932626"/>
        <a:ext cx="1985117" cy="15685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5A293C-5668-4B40-AF9C-BF3D35699B42}">
      <dsp:nvSpPr>
        <dsp:cNvPr id="0" name=""/>
        <dsp:cNvSpPr/>
      </dsp:nvSpPr>
      <dsp:spPr>
        <a:xfrm>
          <a:off x="0" y="1994452"/>
          <a:ext cx="2716661" cy="247470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COHESIÓN</a:t>
          </a:r>
        </a:p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LÉXICO - SEMÁNTICA</a:t>
          </a:r>
        </a:p>
      </dsp:txBody>
      <dsp:txXfrm>
        <a:off x="72482" y="2066934"/>
        <a:ext cx="2571697" cy="2329739"/>
      </dsp:txXfrm>
    </dsp:sp>
    <dsp:sp modelId="{304EAA4F-8877-4E7E-9FEE-8982E8199294}">
      <dsp:nvSpPr>
        <dsp:cNvPr id="0" name=""/>
        <dsp:cNvSpPr/>
      </dsp:nvSpPr>
      <dsp:spPr>
        <a:xfrm rot="17092344">
          <a:off x="1653644" y="1836823"/>
          <a:ext cx="2860138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2860138" y="12819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/>
        </a:p>
      </dsp:txBody>
      <dsp:txXfrm>
        <a:off x="3012210" y="1778139"/>
        <a:ext cx="143006" cy="143006"/>
      </dsp:txXfrm>
    </dsp:sp>
    <dsp:sp modelId="{48450BC8-079A-4E5F-9A73-EA583FF2224D}">
      <dsp:nvSpPr>
        <dsp:cNvPr id="0" name=""/>
        <dsp:cNvSpPr/>
      </dsp:nvSpPr>
      <dsp:spPr>
        <a:xfrm>
          <a:off x="3450765" y="0"/>
          <a:ext cx="1869923" cy="934961"/>
        </a:xfrm>
        <a:prstGeom prst="roundRect">
          <a:avLst>
            <a:gd name="adj" fmla="val 10000"/>
          </a:avLst>
        </a:prstGeom>
        <a:solidFill>
          <a:srgbClr val="92D05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LÉXICO VALORATIVO</a:t>
          </a:r>
        </a:p>
      </dsp:txBody>
      <dsp:txXfrm>
        <a:off x="3478149" y="27384"/>
        <a:ext cx="1815155" cy="880193"/>
      </dsp:txXfrm>
    </dsp:sp>
    <dsp:sp modelId="{8B0D8CF6-5770-48DA-8396-5110B7F7A529}">
      <dsp:nvSpPr>
        <dsp:cNvPr id="0" name=""/>
        <dsp:cNvSpPr/>
      </dsp:nvSpPr>
      <dsp:spPr>
        <a:xfrm rot="17737206">
          <a:off x="2242664" y="2465997"/>
          <a:ext cx="1670186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1670186" y="12819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/>
        </a:p>
      </dsp:txBody>
      <dsp:txXfrm>
        <a:off x="3036003" y="2437062"/>
        <a:ext cx="83509" cy="83509"/>
      </dsp:txXfrm>
    </dsp:sp>
    <dsp:sp modelId="{B3E39F52-33FC-4F89-87F2-7779C6BFA41C}">
      <dsp:nvSpPr>
        <dsp:cNvPr id="0" name=""/>
        <dsp:cNvSpPr/>
      </dsp:nvSpPr>
      <dsp:spPr>
        <a:xfrm>
          <a:off x="3438854" y="1258348"/>
          <a:ext cx="1869923" cy="934961"/>
        </a:xfrm>
        <a:prstGeom prst="roundRect">
          <a:avLst>
            <a:gd name="adj" fmla="val 10000"/>
          </a:avLst>
        </a:prstGeom>
        <a:solidFill>
          <a:srgbClr val="FFDC6D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RECURRENCIA</a:t>
          </a:r>
        </a:p>
      </dsp:txBody>
      <dsp:txXfrm>
        <a:off x="3466238" y="1285732"/>
        <a:ext cx="1815155" cy="880193"/>
      </dsp:txXfrm>
    </dsp:sp>
    <dsp:sp modelId="{B6692C3F-79E5-411F-A0C5-36F41F0E3A35}">
      <dsp:nvSpPr>
        <dsp:cNvPr id="0" name=""/>
        <dsp:cNvSpPr/>
      </dsp:nvSpPr>
      <dsp:spPr>
        <a:xfrm rot="18427952">
          <a:off x="5049931" y="1192338"/>
          <a:ext cx="1306181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1306181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70367" y="1172503"/>
        <a:ext cx="65309" cy="65309"/>
      </dsp:txXfrm>
    </dsp:sp>
    <dsp:sp modelId="{B2BF0714-9EF6-4517-A1C2-6381CC06C58E}">
      <dsp:nvSpPr>
        <dsp:cNvPr id="0" name=""/>
        <dsp:cNvSpPr/>
      </dsp:nvSpPr>
      <dsp:spPr>
        <a:xfrm>
          <a:off x="6097267" y="400838"/>
          <a:ext cx="4622992" cy="567297"/>
        </a:xfrm>
        <a:prstGeom prst="roundRect">
          <a:avLst>
            <a:gd name="adj" fmla="val 10000"/>
          </a:avLst>
        </a:prstGeom>
        <a:solidFill>
          <a:srgbClr val="FFC00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Repetición de palabras</a:t>
          </a:r>
        </a:p>
      </dsp:txBody>
      <dsp:txXfrm>
        <a:off x="6113883" y="417454"/>
        <a:ext cx="4589760" cy="534065"/>
      </dsp:txXfrm>
    </dsp:sp>
    <dsp:sp modelId="{E471FFB8-3601-4FE0-A0BA-D6799A00E182}">
      <dsp:nvSpPr>
        <dsp:cNvPr id="0" name=""/>
        <dsp:cNvSpPr/>
      </dsp:nvSpPr>
      <dsp:spPr>
        <a:xfrm rot="153371">
          <a:off x="5308382" y="1730717"/>
          <a:ext cx="794105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794105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685582" y="1723684"/>
        <a:ext cx="39705" cy="39705"/>
      </dsp:txXfrm>
    </dsp:sp>
    <dsp:sp modelId="{EB322304-9B7B-4E3C-A6F7-EFADD85093EA}">
      <dsp:nvSpPr>
        <dsp:cNvPr id="0" name=""/>
        <dsp:cNvSpPr/>
      </dsp:nvSpPr>
      <dsp:spPr>
        <a:xfrm>
          <a:off x="6102092" y="1435869"/>
          <a:ext cx="4630004" cy="650751"/>
        </a:xfrm>
        <a:prstGeom prst="roundRect">
          <a:avLst>
            <a:gd name="adj" fmla="val 10000"/>
          </a:avLst>
        </a:prstGeom>
        <a:solidFill>
          <a:srgbClr val="FFC00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Familias léxicas</a:t>
          </a:r>
        </a:p>
      </dsp:txBody>
      <dsp:txXfrm>
        <a:off x="6121152" y="1454929"/>
        <a:ext cx="4591884" cy="612631"/>
      </dsp:txXfrm>
    </dsp:sp>
    <dsp:sp modelId="{FA9D444B-0200-4069-84F3-FA767975E2A9}">
      <dsp:nvSpPr>
        <dsp:cNvPr id="0" name=""/>
        <dsp:cNvSpPr/>
      </dsp:nvSpPr>
      <dsp:spPr>
        <a:xfrm rot="254394">
          <a:off x="2715665" y="3245897"/>
          <a:ext cx="728036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728036" y="12819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3061483" y="3240516"/>
        <a:ext cx="36401" cy="36401"/>
      </dsp:txXfrm>
    </dsp:sp>
    <dsp:sp modelId="{F2980E4E-EDAB-4252-8645-964792A64D5F}">
      <dsp:nvSpPr>
        <dsp:cNvPr id="0" name=""/>
        <dsp:cNvSpPr/>
      </dsp:nvSpPr>
      <dsp:spPr>
        <a:xfrm>
          <a:off x="3442706" y="2779240"/>
          <a:ext cx="1937109" cy="1012778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CAMPOS</a:t>
          </a:r>
        </a:p>
      </dsp:txBody>
      <dsp:txXfrm>
        <a:off x="3472369" y="2808903"/>
        <a:ext cx="1877783" cy="953452"/>
      </dsp:txXfrm>
    </dsp:sp>
    <dsp:sp modelId="{A019ABB7-1E13-45D1-ACE9-93EEB4A23E2A}">
      <dsp:nvSpPr>
        <dsp:cNvPr id="0" name=""/>
        <dsp:cNvSpPr/>
      </dsp:nvSpPr>
      <dsp:spPr>
        <a:xfrm rot="19006782">
          <a:off x="5226250" y="2885149"/>
          <a:ext cx="1132177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1132177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4034" y="2869664"/>
        <a:ext cx="56608" cy="56608"/>
      </dsp:txXfrm>
    </dsp:sp>
    <dsp:sp modelId="{FDE822D1-93EB-44A5-AA05-39E4A62BB55A}">
      <dsp:nvSpPr>
        <dsp:cNvPr id="0" name=""/>
        <dsp:cNvSpPr/>
      </dsp:nvSpPr>
      <dsp:spPr>
        <a:xfrm>
          <a:off x="6204863" y="2217609"/>
          <a:ext cx="4723426" cy="585398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Campos semánticos</a:t>
          </a:r>
        </a:p>
      </dsp:txBody>
      <dsp:txXfrm>
        <a:off x="6222009" y="2234755"/>
        <a:ext cx="4689134" cy="551106"/>
      </dsp:txXfrm>
    </dsp:sp>
    <dsp:sp modelId="{7DC39718-95B1-4C2F-BDBE-247AC76A3C8C}">
      <dsp:nvSpPr>
        <dsp:cNvPr id="0" name=""/>
        <dsp:cNvSpPr/>
      </dsp:nvSpPr>
      <dsp:spPr>
        <a:xfrm rot="21026483">
          <a:off x="5374038" y="3203712"/>
          <a:ext cx="832226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832226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9345" y="3195726"/>
        <a:ext cx="41611" cy="41611"/>
      </dsp:txXfrm>
    </dsp:sp>
    <dsp:sp modelId="{12C5AF64-3F81-4398-AAC9-B44A729E6EE1}">
      <dsp:nvSpPr>
        <dsp:cNvPr id="0" name=""/>
        <dsp:cNvSpPr/>
      </dsp:nvSpPr>
      <dsp:spPr>
        <a:xfrm>
          <a:off x="6200487" y="2867052"/>
          <a:ext cx="4723426" cy="560761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Campos asociativos</a:t>
          </a:r>
        </a:p>
      </dsp:txBody>
      <dsp:txXfrm>
        <a:off x="6216911" y="2883476"/>
        <a:ext cx="4690578" cy="527913"/>
      </dsp:txXfrm>
    </dsp:sp>
    <dsp:sp modelId="{050DF271-85A8-4C54-B369-D32B5854BB3D}">
      <dsp:nvSpPr>
        <dsp:cNvPr id="0" name=""/>
        <dsp:cNvSpPr/>
      </dsp:nvSpPr>
      <dsp:spPr>
        <a:xfrm rot="2011392">
          <a:off x="5298839" y="3541665"/>
          <a:ext cx="973628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973628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61313" y="3530144"/>
        <a:ext cx="48681" cy="48681"/>
      </dsp:txXfrm>
    </dsp:sp>
    <dsp:sp modelId="{4FD95FB1-3AA9-4AAD-B240-3A563AF2842D}">
      <dsp:nvSpPr>
        <dsp:cNvPr id="0" name=""/>
        <dsp:cNvSpPr/>
      </dsp:nvSpPr>
      <dsp:spPr>
        <a:xfrm>
          <a:off x="6191493" y="3509324"/>
          <a:ext cx="4716731" cy="628032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Isotopías léxicas o campo conceptual</a:t>
          </a:r>
        </a:p>
      </dsp:txBody>
      <dsp:txXfrm>
        <a:off x="6209887" y="3527718"/>
        <a:ext cx="4679943" cy="591244"/>
      </dsp:txXfrm>
    </dsp:sp>
    <dsp:sp modelId="{A8B0A1E9-2E01-4985-9205-D03FAA9A6F5C}">
      <dsp:nvSpPr>
        <dsp:cNvPr id="0" name=""/>
        <dsp:cNvSpPr/>
      </dsp:nvSpPr>
      <dsp:spPr>
        <a:xfrm rot="4022719">
          <a:off x="2179135" y="4030400"/>
          <a:ext cx="1762388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1762388" y="12819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/>
        </a:p>
      </dsp:txBody>
      <dsp:txXfrm>
        <a:off x="3016270" y="3999160"/>
        <a:ext cx="88119" cy="88119"/>
      </dsp:txXfrm>
    </dsp:sp>
    <dsp:sp modelId="{771449CE-E605-4933-8598-2DBCC789CFCB}">
      <dsp:nvSpPr>
        <dsp:cNvPr id="0" name=""/>
        <dsp:cNvSpPr/>
      </dsp:nvSpPr>
      <dsp:spPr>
        <a:xfrm>
          <a:off x="3403998" y="4387122"/>
          <a:ext cx="2050520" cy="935027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b="1" kern="1200" dirty="0"/>
            <a:t>RELACIONES SEMÁNTICAS</a:t>
          </a:r>
        </a:p>
      </dsp:txBody>
      <dsp:txXfrm>
        <a:off x="3431384" y="4414508"/>
        <a:ext cx="1995748" cy="880255"/>
      </dsp:txXfrm>
    </dsp:sp>
    <dsp:sp modelId="{51A6878F-646C-4DF7-9E87-532F5A328C39}">
      <dsp:nvSpPr>
        <dsp:cNvPr id="0" name=""/>
        <dsp:cNvSpPr/>
      </dsp:nvSpPr>
      <dsp:spPr>
        <a:xfrm rot="21536989">
          <a:off x="5454471" y="4836580"/>
          <a:ext cx="571338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571338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25856" y="4835116"/>
        <a:ext cx="28566" cy="28566"/>
      </dsp:txXfrm>
    </dsp:sp>
    <dsp:sp modelId="{6CC565A1-2D1B-4ABF-8947-AD49B1E49C41}">
      <dsp:nvSpPr>
        <dsp:cNvPr id="0" name=""/>
        <dsp:cNvSpPr/>
      </dsp:nvSpPr>
      <dsp:spPr>
        <a:xfrm>
          <a:off x="6025761" y="4397276"/>
          <a:ext cx="4779822" cy="893776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Sinonimia, Antonimia, Hiperonimia e hiponimia, Holonimia y meronimia</a:t>
          </a:r>
        </a:p>
      </dsp:txBody>
      <dsp:txXfrm>
        <a:off x="6051939" y="4423454"/>
        <a:ext cx="4727466" cy="841420"/>
      </dsp:txXfrm>
    </dsp:sp>
    <dsp:sp modelId="{9D61A8AE-976C-4667-AB25-905151466974}">
      <dsp:nvSpPr>
        <dsp:cNvPr id="0" name=""/>
        <dsp:cNvSpPr/>
      </dsp:nvSpPr>
      <dsp:spPr>
        <a:xfrm rot="4503598">
          <a:off x="1619733" y="4646982"/>
          <a:ext cx="2955915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2955915" y="12819"/>
              </a:lnTo>
            </a:path>
          </a:pathLst>
        </a:custGeom>
        <a:noFill/>
        <a:ln w="34925" cap="flat" cmpd="sng" algn="in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100" kern="1200"/>
        </a:p>
      </dsp:txBody>
      <dsp:txXfrm>
        <a:off x="3023793" y="4585903"/>
        <a:ext cx="147795" cy="147795"/>
      </dsp:txXfrm>
    </dsp:sp>
    <dsp:sp modelId="{25FEF099-D790-49C5-BD70-52ED5CC8D22A}">
      <dsp:nvSpPr>
        <dsp:cNvPr id="0" name=""/>
        <dsp:cNvSpPr/>
      </dsp:nvSpPr>
      <dsp:spPr>
        <a:xfrm>
          <a:off x="3478720" y="5620318"/>
          <a:ext cx="1869923" cy="934961"/>
        </a:xfrm>
        <a:prstGeom prst="roundRect">
          <a:avLst>
            <a:gd name="adj" fmla="val 10000"/>
          </a:avLst>
        </a:prstGeom>
        <a:solidFill>
          <a:schemeClr val="tx2">
            <a:lumMod val="50000"/>
            <a:lumOff val="5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RECURSOS ESTILÍSTICOS</a:t>
          </a:r>
        </a:p>
      </dsp:txBody>
      <dsp:txXfrm>
        <a:off x="3506104" y="5647702"/>
        <a:ext cx="1815155" cy="880193"/>
      </dsp:txXfrm>
    </dsp:sp>
    <dsp:sp modelId="{8A88DA30-959E-4DF0-AB3F-4E84352ABD7D}">
      <dsp:nvSpPr>
        <dsp:cNvPr id="0" name=""/>
        <dsp:cNvSpPr/>
      </dsp:nvSpPr>
      <dsp:spPr>
        <a:xfrm>
          <a:off x="5348643" y="6074979"/>
          <a:ext cx="747969" cy="25638"/>
        </a:xfrm>
        <a:custGeom>
          <a:avLst/>
          <a:gdLst/>
          <a:ahLst/>
          <a:cxnLst/>
          <a:rect l="0" t="0" r="0" b="0"/>
          <a:pathLst>
            <a:path>
              <a:moveTo>
                <a:pt x="0" y="12819"/>
              </a:moveTo>
              <a:lnTo>
                <a:pt x="747969" y="12819"/>
              </a:lnTo>
            </a:path>
          </a:pathLst>
        </a:custGeom>
        <a:noFill/>
        <a:ln w="34925" cap="flat" cmpd="sng" algn="in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703929" y="6069099"/>
        <a:ext cx="37398" cy="37398"/>
      </dsp:txXfrm>
    </dsp:sp>
    <dsp:sp modelId="{1F6B465D-3F02-4EB1-86D5-EE4C8EFA1908}">
      <dsp:nvSpPr>
        <dsp:cNvPr id="0" name=""/>
        <dsp:cNvSpPr/>
      </dsp:nvSpPr>
      <dsp:spPr>
        <a:xfrm>
          <a:off x="6096613" y="5649493"/>
          <a:ext cx="4950659" cy="876610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Hipérbole, hipérbaton, antítesis, personificación, Metáfora, comparación, metonimia, pregunta retórica, ironía, sinestesia, </a:t>
          </a:r>
        </a:p>
      </dsp:txBody>
      <dsp:txXfrm>
        <a:off x="6122288" y="5675168"/>
        <a:ext cx="4899309" cy="8252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9238D7-95BE-44F0-AE88-4379BFDF6953}">
      <dsp:nvSpPr>
        <dsp:cNvPr id="0" name=""/>
        <dsp:cNvSpPr/>
      </dsp:nvSpPr>
      <dsp:spPr>
        <a:xfrm>
          <a:off x="0" y="2307179"/>
          <a:ext cx="1970804" cy="1820663"/>
        </a:xfrm>
        <a:prstGeom prst="roundRect">
          <a:avLst>
            <a:gd name="adj" fmla="val 10000"/>
          </a:avLst>
        </a:prstGeom>
        <a:solidFill>
          <a:schemeClr val="accent3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Cohesión gramatical</a:t>
          </a:r>
        </a:p>
      </dsp:txBody>
      <dsp:txXfrm>
        <a:off x="53325" y="2360504"/>
        <a:ext cx="1864154" cy="1714013"/>
      </dsp:txXfrm>
    </dsp:sp>
    <dsp:sp modelId="{8A8B50DC-7A8C-464C-A81C-C7F59962357D}">
      <dsp:nvSpPr>
        <dsp:cNvPr id="0" name=""/>
        <dsp:cNvSpPr/>
      </dsp:nvSpPr>
      <dsp:spPr>
        <a:xfrm rot="97384">
          <a:off x="1970687" y="3212797"/>
          <a:ext cx="583247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583247" y="12973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2247730" y="3211189"/>
        <a:ext cx="29162" cy="29162"/>
      </dsp:txXfrm>
    </dsp:sp>
    <dsp:sp modelId="{E4F7B7E0-90D7-43D6-AF3D-64465A587C49}">
      <dsp:nvSpPr>
        <dsp:cNvPr id="0" name=""/>
        <dsp:cNvSpPr/>
      </dsp:nvSpPr>
      <dsp:spPr>
        <a:xfrm>
          <a:off x="2553818" y="2799066"/>
          <a:ext cx="1739856" cy="869928"/>
        </a:xfrm>
        <a:prstGeom prst="roundRect">
          <a:avLst>
            <a:gd name="adj" fmla="val 10000"/>
          </a:avLst>
        </a:prstGeom>
        <a:solidFill>
          <a:schemeClr val="accent6">
            <a:lumMod val="75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800" b="1" kern="1200" dirty="0"/>
            <a:t>Deixis</a:t>
          </a:r>
        </a:p>
      </dsp:txBody>
      <dsp:txXfrm>
        <a:off x="2579297" y="2824545"/>
        <a:ext cx="1688898" cy="818970"/>
      </dsp:txXfrm>
    </dsp:sp>
    <dsp:sp modelId="{2D54D033-2B8C-4798-8F33-1444F4C15470}">
      <dsp:nvSpPr>
        <dsp:cNvPr id="0" name=""/>
        <dsp:cNvSpPr/>
      </dsp:nvSpPr>
      <dsp:spPr>
        <a:xfrm rot="17630656">
          <a:off x="3976298" y="2733792"/>
          <a:ext cx="1065470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065470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482397" y="2720128"/>
        <a:ext cx="53273" cy="53273"/>
      </dsp:txXfrm>
    </dsp:sp>
    <dsp:sp modelId="{8E2DFA40-0501-4444-9E20-7E9AFD1CF879}">
      <dsp:nvSpPr>
        <dsp:cNvPr id="0" name=""/>
        <dsp:cNvSpPr/>
      </dsp:nvSpPr>
      <dsp:spPr>
        <a:xfrm>
          <a:off x="4724393" y="1764763"/>
          <a:ext cx="1997163" cy="98947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Deixis endofórica</a:t>
          </a:r>
        </a:p>
      </dsp:txBody>
      <dsp:txXfrm>
        <a:off x="4753374" y="1793744"/>
        <a:ext cx="1939201" cy="931511"/>
      </dsp:txXfrm>
    </dsp:sp>
    <dsp:sp modelId="{5E0C2E52-413B-4A6E-8F8E-7CD50428BA98}">
      <dsp:nvSpPr>
        <dsp:cNvPr id="0" name=""/>
        <dsp:cNvSpPr/>
      </dsp:nvSpPr>
      <dsp:spPr>
        <a:xfrm rot="19016943">
          <a:off x="6505605" y="1699016"/>
          <a:ext cx="1604079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604079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/>
        </a:p>
      </dsp:txBody>
      <dsp:txXfrm>
        <a:off x="7267543" y="1671887"/>
        <a:ext cx="80203" cy="80203"/>
      </dsp:txXfrm>
    </dsp:sp>
    <dsp:sp modelId="{5866537F-A02B-43D2-9D11-22C884A46FDB}">
      <dsp:nvSpPr>
        <dsp:cNvPr id="0" name=""/>
        <dsp:cNvSpPr/>
      </dsp:nvSpPr>
      <dsp:spPr>
        <a:xfrm>
          <a:off x="7893732" y="856349"/>
          <a:ext cx="2779959" cy="616257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Anáfora</a:t>
          </a:r>
        </a:p>
      </dsp:txBody>
      <dsp:txXfrm>
        <a:off x="7911782" y="874399"/>
        <a:ext cx="2743859" cy="580157"/>
      </dsp:txXfrm>
    </dsp:sp>
    <dsp:sp modelId="{F57590D1-B858-4C92-A35A-78B1EB930802}">
      <dsp:nvSpPr>
        <dsp:cNvPr id="0" name=""/>
        <dsp:cNvSpPr/>
      </dsp:nvSpPr>
      <dsp:spPr>
        <a:xfrm rot="20906608">
          <a:off x="6709575" y="2128121"/>
          <a:ext cx="1182081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182081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271063" y="2111542"/>
        <a:ext cx="59104" cy="59104"/>
      </dsp:txXfrm>
    </dsp:sp>
    <dsp:sp modelId="{88D10C4B-19DF-49E9-A2B1-57784875999F}">
      <dsp:nvSpPr>
        <dsp:cNvPr id="0" name=""/>
        <dsp:cNvSpPr/>
      </dsp:nvSpPr>
      <dsp:spPr>
        <a:xfrm>
          <a:off x="7879674" y="1715638"/>
          <a:ext cx="2653437" cy="614099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Catáfora</a:t>
          </a:r>
        </a:p>
      </dsp:txBody>
      <dsp:txXfrm>
        <a:off x="7897660" y="1733624"/>
        <a:ext cx="2617465" cy="578127"/>
      </dsp:txXfrm>
    </dsp:sp>
    <dsp:sp modelId="{FF798CB6-D27D-4A13-875F-A0066719B33A}">
      <dsp:nvSpPr>
        <dsp:cNvPr id="0" name=""/>
        <dsp:cNvSpPr/>
      </dsp:nvSpPr>
      <dsp:spPr>
        <a:xfrm rot="3593984">
          <a:off x="4079616" y="3592568"/>
          <a:ext cx="858835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858835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4487563" y="3584070"/>
        <a:ext cx="42941" cy="42941"/>
      </dsp:txXfrm>
    </dsp:sp>
    <dsp:sp modelId="{74330965-4BD7-4BDD-A433-1EFE113F4DF1}">
      <dsp:nvSpPr>
        <dsp:cNvPr id="0" name=""/>
        <dsp:cNvSpPr/>
      </dsp:nvSpPr>
      <dsp:spPr>
        <a:xfrm>
          <a:off x="4724393" y="3450018"/>
          <a:ext cx="2023070" cy="1054065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b="1" kern="1200" dirty="0"/>
            <a:t>Deixis </a:t>
          </a:r>
          <a:r>
            <a:rPr lang="es-ES" sz="2400" b="1" kern="1200" dirty="0" err="1"/>
            <a:t>exofórica</a:t>
          </a:r>
          <a:endParaRPr lang="es-ES" sz="2400" b="1" kern="1200" dirty="0"/>
        </a:p>
      </dsp:txBody>
      <dsp:txXfrm>
        <a:off x="4755266" y="3480891"/>
        <a:ext cx="1961324" cy="992319"/>
      </dsp:txXfrm>
    </dsp:sp>
    <dsp:sp modelId="{4C809A69-98FC-47E6-902A-43368D8DB20D}">
      <dsp:nvSpPr>
        <dsp:cNvPr id="0" name=""/>
        <dsp:cNvSpPr/>
      </dsp:nvSpPr>
      <dsp:spPr>
        <a:xfrm rot="18829387">
          <a:off x="6505964" y="3397574"/>
          <a:ext cx="1570391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570391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600" kern="1200"/>
        </a:p>
      </dsp:txBody>
      <dsp:txXfrm>
        <a:off x="7251900" y="3371288"/>
        <a:ext cx="78519" cy="78519"/>
      </dsp:txXfrm>
    </dsp:sp>
    <dsp:sp modelId="{61D3B6E3-3B58-418F-BF0B-4361C6DF93D7}">
      <dsp:nvSpPr>
        <dsp:cNvPr id="0" name=""/>
        <dsp:cNvSpPr/>
      </dsp:nvSpPr>
      <dsp:spPr>
        <a:xfrm>
          <a:off x="7834856" y="2544628"/>
          <a:ext cx="2863629" cy="598832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Deixis personal</a:t>
          </a:r>
        </a:p>
      </dsp:txBody>
      <dsp:txXfrm>
        <a:off x="7852395" y="2562167"/>
        <a:ext cx="2828551" cy="563754"/>
      </dsp:txXfrm>
    </dsp:sp>
    <dsp:sp modelId="{F9D2329D-2D66-4250-A5FC-B5E79AF93C2E}">
      <dsp:nvSpPr>
        <dsp:cNvPr id="0" name=""/>
        <dsp:cNvSpPr/>
      </dsp:nvSpPr>
      <dsp:spPr>
        <a:xfrm rot="20490057">
          <a:off x="6717445" y="3779751"/>
          <a:ext cx="1161886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161886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269341" y="3763677"/>
        <a:ext cx="58094" cy="58094"/>
      </dsp:txXfrm>
    </dsp:sp>
    <dsp:sp modelId="{F1160C0C-A2DA-4A4C-9452-EE890A8844F0}">
      <dsp:nvSpPr>
        <dsp:cNvPr id="0" name=""/>
        <dsp:cNvSpPr/>
      </dsp:nvSpPr>
      <dsp:spPr>
        <a:xfrm>
          <a:off x="7849314" y="3302083"/>
          <a:ext cx="2853103" cy="612629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Deixis espacial</a:t>
          </a:r>
        </a:p>
      </dsp:txBody>
      <dsp:txXfrm>
        <a:off x="7867257" y="3320026"/>
        <a:ext cx="2817217" cy="576743"/>
      </dsp:txXfrm>
    </dsp:sp>
    <dsp:sp modelId="{CF944629-05D6-4E24-9728-691BBFA7126C}">
      <dsp:nvSpPr>
        <dsp:cNvPr id="0" name=""/>
        <dsp:cNvSpPr/>
      </dsp:nvSpPr>
      <dsp:spPr>
        <a:xfrm rot="1302403">
          <a:off x="6706081" y="4179916"/>
          <a:ext cx="1167146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167146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7260476" y="4163711"/>
        <a:ext cx="58357" cy="58357"/>
      </dsp:txXfrm>
    </dsp:sp>
    <dsp:sp modelId="{F135BDD5-33B0-4964-AF26-58083C2ABC79}">
      <dsp:nvSpPr>
        <dsp:cNvPr id="0" name=""/>
        <dsp:cNvSpPr/>
      </dsp:nvSpPr>
      <dsp:spPr>
        <a:xfrm>
          <a:off x="7831846" y="4087410"/>
          <a:ext cx="2838505" cy="642633"/>
        </a:xfrm>
        <a:prstGeom prst="roundRect">
          <a:avLst>
            <a:gd name="adj" fmla="val 10000"/>
          </a:avLst>
        </a:prstGeom>
        <a:solidFill>
          <a:schemeClr val="accent6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Deixis temporal</a:t>
          </a:r>
        </a:p>
      </dsp:txBody>
      <dsp:txXfrm>
        <a:off x="7850668" y="4106232"/>
        <a:ext cx="2800861" cy="604989"/>
      </dsp:txXfrm>
    </dsp:sp>
    <dsp:sp modelId="{293BF439-4E1D-4DB3-9F28-6E221F8F7F77}">
      <dsp:nvSpPr>
        <dsp:cNvPr id="0" name=""/>
        <dsp:cNvSpPr/>
      </dsp:nvSpPr>
      <dsp:spPr>
        <a:xfrm rot="16637654">
          <a:off x="742544" y="1809038"/>
          <a:ext cx="2813770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2813770" y="12973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000" kern="1200"/>
        </a:p>
      </dsp:txBody>
      <dsp:txXfrm>
        <a:off x="2079085" y="1751667"/>
        <a:ext cx="140688" cy="140688"/>
      </dsp:txXfrm>
    </dsp:sp>
    <dsp:sp modelId="{7785A667-7E2D-4E7E-B87B-00DE5347AB6B}">
      <dsp:nvSpPr>
        <dsp:cNvPr id="0" name=""/>
        <dsp:cNvSpPr/>
      </dsp:nvSpPr>
      <dsp:spPr>
        <a:xfrm>
          <a:off x="2328054" y="60924"/>
          <a:ext cx="2044644" cy="731174"/>
        </a:xfrm>
        <a:prstGeom prst="roundRect">
          <a:avLst>
            <a:gd name="adj" fmla="val 10000"/>
          </a:avLst>
        </a:prstGeom>
        <a:solidFill>
          <a:schemeClr val="accent5">
            <a:lumMod val="60000"/>
            <a:lumOff val="40000"/>
          </a:schemeClr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Elipsis</a:t>
          </a:r>
        </a:p>
      </dsp:txBody>
      <dsp:txXfrm>
        <a:off x="2349469" y="82339"/>
        <a:ext cx="2001814" cy="688344"/>
      </dsp:txXfrm>
    </dsp:sp>
    <dsp:sp modelId="{2F7B40BE-E546-4917-9110-31BEE9B48C2F}">
      <dsp:nvSpPr>
        <dsp:cNvPr id="0" name=""/>
        <dsp:cNvSpPr/>
      </dsp:nvSpPr>
      <dsp:spPr>
        <a:xfrm rot="17100932">
          <a:off x="1282268" y="2306967"/>
          <a:ext cx="1858600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858600" y="12973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700" kern="1200"/>
        </a:p>
      </dsp:txBody>
      <dsp:txXfrm>
        <a:off x="2165103" y="2273475"/>
        <a:ext cx="92930" cy="92930"/>
      </dsp:txXfrm>
    </dsp:sp>
    <dsp:sp modelId="{2E4FB875-7139-47B7-B5A9-6F48FF4F082E}">
      <dsp:nvSpPr>
        <dsp:cNvPr id="0" name=""/>
        <dsp:cNvSpPr/>
      </dsp:nvSpPr>
      <dsp:spPr>
        <a:xfrm>
          <a:off x="2452332" y="1043551"/>
          <a:ext cx="2131376" cy="757637"/>
        </a:xfrm>
        <a:prstGeom prst="roundRect">
          <a:avLst>
            <a:gd name="adj" fmla="val 10000"/>
          </a:avLst>
        </a:prstGeom>
        <a:solidFill>
          <a:srgbClr val="FFC00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Paralelismos sintácticos</a:t>
          </a:r>
        </a:p>
      </dsp:txBody>
      <dsp:txXfrm>
        <a:off x="2474522" y="1065741"/>
        <a:ext cx="2086996" cy="713257"/>
      </dsp:txXfrm>
    </dsp:sp>
    <dsp:sp modelId="{DDA4B5DC-3962-406C-B155-76296B57C0C2}">
      <dsp:nvSpPr>
        <dsp:cNvPr id="0" name=""/>
        <dsp:cNvSpPr/>
      </dsp:nvSpPr>
      <dsp:spPr>
        <a:xfrm rot="4453491">
          <a:off x="1131619" y="4313639"/>
          <a:ext cx="2305019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2305019" y="12973"/>
              </a:lnTo>
            </a:path>
          </a:pathLst>
        </a:custGeom>
        <a:noFill/>
        <a:ln w="34925" cap="flat" cmpd="sng" algn="in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800" kern="1200"/>
        </a:p>
      </dsp:txBody>
      <dsp:txXfrm>
        <a:off x="2226503" y="4268987"/>
        <a:ext cx="115250" cy="115250"/>
      </dsp:txXfrm>
    </dsp:sp>
    <dsp:sp modelId="{B6ABC817-A900-4B6C-B8BC-092B70BC564B}">
      <dsp:nvSpPr>
        <dsp:cNvPr id="0" name=""/>
        <dsp:cNvSpPr/>
      </dsp:nvSpPr>
      <dsp:spPr>
        <a:xfrm>
          <a:off x="2597454" y="4960411"/>
          <a:ext cx="2126939" cy="950605"/>
        </a:xfrm>
        <a:prstGeom prst="roundRect">
          <a:avLst>
            <a:gd name="adj" fmla="val 10000"/>
          </a:avLst>
        </a:prstGeom>
        <a:solidFill>
          <a:srgbClr val="00B05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100" b="1" kern="1200" dirty="0"/>
            <a:t>Conectores </a:t>
          </a:r>
          <a:r>
            <a:rPr lang="es-ES" sz="2100" b="1" kern="1200" dirty="0" err="1"/>
            <a:t>supraoracionales</a:t>
          </a:r>
          <a:endParaRPr lang="es-ES" sz="2100" b="1" kern="1200" dirty="0"/>
        </a:p>
      </dsp:txBody>
      <dsp:txXfrm>
        <a:off x="2625296" y="4988253"/>
        <a:ext cx="2071255" cy="894921"/>
      </dsp:txXfrm>
    </dsp:sp>
    <dsp:sp modelId="{3C4F8C82-BE97-4EDB-8DCB-306CD9F996A3}">
      <dsp:nvSpPr>
        <dsp:cNvPr id="0" name=""/>
        <dsp:cNvSpPr/>
      </dsp:nvSpPr>
      <dsp:spPr>
        <a:xfrm rot="11265">
          <a:off x="4724390" y="5424394"/>
          <a:ext cx="1008814" cy="25946"/>
        </a:xfrm>
        <a:custGeom>
          <a:avLst/>
          <a:gdLst/>
          <a:ahLst/>
          <a:cxnLst/>
          <a:rect l="0" t="0" r="0" b="0"/>
          <a:pathLst>
            <a:path>
              <a:moveTo>
                <a:pt x="0" y="12973"/>
              </a:moveTo>
              <a:lnTo>
                <a:pt x="1008814" y="12973"/>
              </a:lnTo>
            </a:path>
          </a:pathLst>
        </a:custGeom>
        <a:noFill/>
        <a:ln w="34925" cap="flat" cmpd="sng" algn="in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500" kern="1200"/>
        </a:p>
      </dsp:txBody>
      <dsp:txXfrm>
        <a:off x="5203577" y="5412147"/>
        <a:ext cx="50440" cy="50440"/>
      </dsp:txXfrm>
    </dsp:sp>
    <dsp:sp modelId="{687597CE-D073-481C-ACFE-63D7EFE61958}">
      <dsp:nvSpPr>
        <dsp:cNvPr id="0" name=""/>
        <dsp:cNvSpPr/>
      </dsp:nvSpPr>
      <dsp:spPr>
        <a:xfrm>
          <a:off x="5733202" y="4890900"/>
          <a:ext cx="4979346" cy="1096239"/>
        </a:xfrm>
        <a:prstGeom prst="roundRect">
          <a:avLst>
            <a:gd name="adj" fmla="val 10000"/>
          </a:avLst>
        </a:prstGeom>
        <a:solidFill>
          <a:srgbClr val="92D050"/>
        </a:solidFill>
        <a:ln w="34925" cap="flat" cmpd="sng" algn="in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000" b="1" kern="1200" dirty="0"/>
            <a:t>Comienzo, continuación, tematización, enumeración, recapitulación, ejemplificación, reformulación, temporal, espacial, cierre, etc.</a:t>
          </a:r>
        </a:p>
      </dsp:txBody>
      <dsp:txXfrm>
        <a:off x="5765310" y="4923008"/>
        <a:ext cx="4915130" cy="10320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F18630-CFCD-4A50-BAC2-4B2FEFAAFEAA}" type="datetimeFigureOut">
              <a:rPr lang="es-ES" smtClean="0"/>
              <a:t>27/02/2020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8E6C32-3E5F-4412-BF62-8383B9B6C4E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1730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2/27/2020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8D53632-CC22-486A-80D8-625CA5403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15385" y="1476103"/>
            <a:ext cx="8361229" cy="3958046"/>
          </a:xfrm>
        </p:spPr>
        <p:txBody>
          <a:bodyPr/>
          <a:lstStyle/>
          <a:p>
            <a:r>
              <a:rPr lang="es-ES" dirty="0"/>
              <a:t>Cohesión </a:t>
            </a:r>
            <a:br>
              <a:rPr lang="es-ES" dirty="0"/>
            </a:br>
            <a:r>
              <a:rPr lang="es-ES" sz="6600" dirty="0"/>
              <a:t>léxica y gramatical</a:t>
            </a:r>
            <a:br>
              <a:rPr lang="es-ES" sz="6600" dirty="0"/>
            </a:br>
            <a:r>
              <a:rPr lang="es-ES" sz="1400" dirty="0"/>
              <a:t>María </a:t>
            </a:r>
            <a:r>
              <a:rPr lang="es-ES" sz="1400" dirty="0" err="1"/>
              <a:t>doménech</a:t>
            </a:r>
            <a:br>
              <a:rPr lang="es-ES" sz="6600" dirty="0"/>
            </a:br>
            <a:endParaRPr lang="es-ES" sz="6600" dirty="0"/>
          </a:p>
        </p:txBody>
      </p:sp>
    </p:spTree>
    <p:extLst>
      <p:ext uri="{BB962C8B-B14F-4D97-AF65-F5344CB8AC3E}">
        <p14:creationId xmlns:p14="http://schemas.microsoft.com/office/powerpoint/2010/main" val="33379390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581F53-CC3C-45A9-804B-A6582B4EE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10789" y="404949"/>
            <a:ext cx="9601200" cy="1763485"/>
          </a:xfrm>
        </p:spPr>
        <p:txBody>
          <a:bodyPr>
            <a:normAutofit fontScale="90000"/>
          </a:bodyPr>
          <a:lstStyle/>
          <a:p>
            <a:pPr algn="just"/>
            <a:r>
              <a:rPr lang="es-ES" dirty="0"/>
              <a:t>COHESIÓN</a:t>
            </a:r>
            <a:br>
              <a:rPr lang="es-ES" dirty="0"/>
            </a:br>
            <a:r>
              <a:rPr lang="es-ES" sz="3100" dirty="0"/>
              <a:t>Es la propiedad del texto que garantiza que las secuencias que lo forman estén relacionadas y unidas, para que este se constituya como una estructura lingüística dotada de significado. </a:t>
            </a:r>
          </a:p>
        </p:txBody>
      </p:sp>
      <p:graphicFrame>
        <p:nvGraphicFramePr>
          <p:cNvPr id="9" name="Marcador de contenido 8">
            <a:extLst>
              <a:ext uri="{FF2B5EF4-FFF2-40B4-BE49-F238E27FC236}">
                <a16:creationId xmlns:a16="http://schemas.microsoft.com/office/drawing/2014/main" id="{AFF21131-4AC5-4ECB-A427-82678AFF732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06824452"/>
              </p:ext>
            </p:extLst>
          </p:nvPr>
        </p:nvGraphicFramePr>
        <p:xfrm>
          <a:off x="1371600" y="2286000"/>
          <a:ext cx="9601200" cy="3581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376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Marcador de contenido 7">
            <a:extLst>
              <a:ext uri="{FF2B5EF4-FFF2-40B4-BE49-F238E27FC236}">
                <a16:creationId xmlns:a16="http://schemas.microsoft.com/office/drawing/2014/main" id="{2D294912-9AB6-42E0-AF19-303C39D185E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5449934"/>
              </p:ext>
            </p:extLst>
          </p:nvPr>
        </p:nvGraphicFramePr>
        <p:xfrm>
          <a:off x="904568" y="44245"/>
          <a:ext cx="11071123" cy="65639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6795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BA8C74-2111-47D0-98CA-98C9F5AB8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5121" y="422787"/>
            <a:ext cx="10677833" cy="60320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s-ES" b="1" dirty="0">
                <a:solidFill>
                  <a:srgbClr val="C00000"/>
                </a:solidFill>
              </a:rPr>
              <a:t>CAMPO SEMÁNTICO: </a:t>
            </a:r>
            <a:r>
              <a:rPr lang="es-ES" dirty="0"/>
              <a:t>grupo de palabras que comparten un mismo </a:t>
            </a:r>
            <a:r>
              <a:rPr lang="es-ES" u="sng" dirty="0"/>
              <a:t>sema</a:t>
            </a:r>
            <a:r>
              <a:rPr lang="es-ES" dirty="0"/>
              <a:t> (unidad mínima de significado). Las palabras de este campo deben ser de la misma categoría gramatical. Se suelen relacionar por su significado denotativo.</a:t>
            </a:r>
          </a:p>
          <a:p>
            <a:pPr marL="0" indent="0">
              <a:buNone/>
            </a:pPr>
            <a:r>
              <a:rPr lang="es-ES" dirty="0"/>
              <a:t>Por ejemplo: arroz, garbanzos, pasta, judías, pizza, lentejas, etc.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dirty="0">
                <a:solidFill>
                  <a:srgbClr val="C00000"/>
                </a:solidFill>
              </a:rPr>
              <a:t>CAMPO ASOCIATIVO: </a:t>
            </a:r>
            <a:r>
              <a:rPr lang="es-ES" dirty="0"/>
              <a:t>grupo de palabras o expresiones que comparten un mismo </a:t>
            </a:r>
            <a:r>
              <a:rPr lang="es-ES" u="sng" dirty="0"/>
              <a:t>sema</a:t>
            </a:r>
            <a:r>
              <a:rPr lang="es-ES" dirty="0"/>
              <a:t>, pero son de diferente categoría gramatical.  A menudo mantienen vínculos de tipo connotativo. </a:t>
            </a:r>
          </a:p>
          <a:p>
            <a:pPr marL="0" indent="0">
              <a:buNone/>
            </a:pPr>
            <a:r>
              <a:rPr lang="es-ES" dirty="0"/>
              <a:t>Por ejemplo: de rechupete, delicioso, estar lleno, cocina, plato, ser la leche, poner a caldo, tenedor, empacho, etc. </a:t>
            </a:r>
          </a:p>
          <a:p>
            <a:pPr marL="0" indent="0">
              <a:buNone/>
            </a:pPr>
            <a:endParaRPr lang="es-ES" dirty="0"/>
          </a:p>
          <a:p>
            <a:pPr marL="0" indent="0">
              <a:buNone/>
            </a:pPr>
            <a:r>
              <a:rPr lang="es-ES" b="1" dirty="0">
                <a:solidFill>
                  <a:srgbClr val="C00000"/>
                </a:solidFill>
              </a:rPr>
              <a:t>ISOTOPÍA LÉXICA: </a:t>
            </a:r>
            <a:r>
              <a:rPr lang="es-ES" dirty="0">
                <a:solidFill>
                  <a:schemeClr val="tx1"/>
                </a:solidFill>
              </a:rPr>
              <a:t>También llamada RED LÉXICO-SEMÁNTICA, campo asociativo o campo conceptual, es un poderoso mecanismo de cohesión basado en la asociación de significados. </a:t>
            </a: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Grupo de palabras relacionadas semánticamente, aunque de un modo más amplio que el campo semántico. </a:t>
            </a:r>
          </a:p>
          <a:p>
            <a:pPr marL="0" indent="0">
              <a:buNone/>
            </a:pPr>
            <a:r>
              <a:rPr lang="es-ES" dirty="0">
                <a:solidFill>
                  <a:schemeClr val="tx1"/>
                </a:solidFill>
              </a:rPr>
              <a:t>La ISOTOPÍA LÉXICA se configura como una red de relaciones semánticas integrada a su vez por otros </a:t>
            </a:r>
            <a:r>
              <a:rPr lang="es-ES" u="sng" dirty="0">
                <a:solidFill>
                  <a:schemeClr val="tx1"/>
                </a:solidFill>
              </a:rPr>
              <a:t>campos conceptuales</a:t>
            </a:r>
            <a:r>
              <a:rPr lang="es-ES" dirty="0">
                <a:solidFill>
                  <a:schemeClr val="tx1"/>
                </a:solidFill>
              </a:rPr>
              <a:t>, </a:t>
            </a:r>
            <a:r>
              <a:rPr lang="es-ES" u="sng" dirty="0">
                <a:solidFill>
                  <a:schemeClr val="tx1"/>
                </a:solidFill>
              </a:rPr>
              <a:t>campos semánticos </a:t>
            </a:r>
            <a:r>
              <a:rPr lang="es-ES" dirty="0">
                <a:solidFill>
                  <a:schemeClr val="tx1"/>
                </a:solidFill>
              </a:rPr>
              <a:t>y </a:t>
            </a:r>
            <a:r>
              <a:rPr lang="es-ES" u="sng" dirty="0">
                <a:solidFill>
                  <a:schemeClr val="tx1"/>
                </a:solidFill>
              </a:rPr>
              <a:t>relaciones semánticas</a:t>
            </a:r>
            <a:r>
              <a:rPr lang="es-ES" dirty="0">
                <a:solidFill>
                  <a:schemeClr val="tx1"/>
                </a:solidFill>
              </a:rPr>
              <a:t>. El término o concepto que reúne en torno a él todos los significados (o del que parten las diferentes ramificaciones de relaciones semánticas) es la palabra o concepto nuclear. </a:t>
            </a:r>
          </a:p>
          <a:p>
            <a:pPr marL="0" indent="0">
              <a:buNone/>
            </a:pPr>
            <a:endParaRPr lang="es-E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E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5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Marcador de contenido 10">
            <a:extLst>
              <a:ext uri="{FF2B5EF4-FFF2-40B4-BE49-F238E27FC236}">
                <a16:creationId xmlns:a16="http://schemas.microsoft.com/office/drawing/2014/main" id="{CD743C13-E051-48AE-BC45-A4F3477176A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7870711"/>
              </p:ext>
            </p:extLst>
          </p:nvPr>
        </p:nvGraphicFramePr>
        <p:xfrm>
          <a:off x="1371599" y="464234"/>
          <a:ext cx="10712549" cy="60350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79812550"/>
      </p:ext>
    </p:extLst>
  </p:cSld>
  <p:clrMapOvr>
    <a:masterClrMapping/>
  </p:clrMapOvr>
</p:sld>
</file>

<file path=ppt/theme/theme1.xml><?xml version="1.0" encoding="utf-8"?>
<a:theme xmlns:a="http://schemas.openxmlformats.org/drawingml/2006/main" name="Recorte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TM10001105[[fn=Recorte]]</Template>
  <TotalTime>149</TotalTime>
  <Words>362</Words>
  <Application>Microsoft Office PowerPoint</Application>
  <PresentationFormat>Panorámica</PresentationFormat>
  <Paragraphs>41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Calibri</vt:lpstr>
      <vt:lpstr>Franklin Gothic Book</vt:lpstr>
      <vt:lpstr>Recorte</vt:lpstr>
      <vt:lpstr>Cohesión  léxica y gramatical María doménech </vt:lpstr>
      <vt:lpstr>COHESIÓN Es la propiedad del texto que garantiza que las secuencias que lo forman estén relacionadas y unidas, para que este se constituya como una estructura lingüística dotada de significado. 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Cohesión  léxica y gramatical</dc:title>
  <dc:creator>María Doménech Ballester</dc:creator>
  <cp:lastModifiedBy>María Doménech Ballester</cp:lastModifiedBy>
  <cp:revision>19</cp:revision>
  <dcterms:created xsi:type="dcterms:W3CDTF">2018-01-22T19:39:52Z</dcterms:created>
  <dcterms:modified xsi:type="dcterms:W3CDTF">2020-02-27T06:28:00Z</dcterms:modified>
</cp:coreProperties>
</file>