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58" r:id="rId5"/>
    <p:sldId id="261" r:id="rId6"/>
    <p:sldId id="264" r:id="rId7"/>
    <p:sldId id="266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BAE"/>
    <a:srgbClr val="5CC2A0"/>
    <a:srgbClr val="49E5B5"/>
    <a:srgbClr val="ED7F77"/>
    <a:srgbClr val="E03E70"/>
    <a:srgbClr val="F64A28"/>
    <a:srgbClr val="6DE04E"/>
    <a:srgbClr val="52DC69"/>
    <a:srgbClr val="57DE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2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BF2013-E2D1-4B58-BC35-49157113F34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73381D3-4D51-4BB3-B7E6-73B520CF8F0D}">
      <dgm:prSet phldrT="[Texto]" custT="1"/>
      <dgm:spPr>
        <a:solidFill>
          <a:srgbClr val="49E5B5"/>
        </a:solidFill>
      </dgm:spPr>
      <dgm:t>
        <a:bodyPr/>
        <a:lstStyle/>
        <a:p>
          <a:r>
            <a:rPr lang="es-ES" sz="4400" b="1" dirty="0"/>
            <a:t>Análisis de la Adecuación</a:t>
          </a:r>
        </a:p>
      </dgm:t>
    </dgm:pt>
    <dgm:pt modelId="{7E963E74-EDF1-4D86-8936-1018D0E92AD4}" type="parTrans" cxnId="{13858FEB-6C9B-490E-AA47-B3F3C1348014}">
      <dgm:prSet/>
      <dgm:spPr/>
      <dgm:t>
        <a:bodyPr/>
        <a:lstStyle/>
        <a:p>
          <a:endParaRPr lang="es-ES"/>
        </a:p>
      </dgm:t>
    </dgm:pt>
    <dgm:pt modelId="{851E880E-70EC-45CC-9ADA-D247F0F3C392}" type="sibTrans" cxnId="{13858FEB-6C9B-490E-AA47-B3F3C1348014}">
      <dgm:prSet/>
      <dgm:spPr/>
      <dgm:t>
        <a:bodyPr/>
        <a:lstStyle/>
        <a:p>
          <a:endParaRPr lang="es-ES"/>
        </a:p>
      </dgm:t>
    </dgm:pt>
    <dgm:pt modelId="{65B6A7FE-7BDE-49E4-AC85-CD42FF103236}">
      <dgm:prSet phldrT="[Texto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dirty="0"/>
            <a:t>Tipo de texto,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dirty="0"/>
            <a:t>ámbito de uso y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dirty="0"/>
            <a:t>género discursivo</a:t>
          </a:r>
        </a:p>
      </dgm:t>
    </dgm:pt>
    <dgm:pt modelId="{9E4DA6E3-B79B-42A5-8845-398C3A3CFD75}" type="parTrans" cxnId="{CA540E0D-E653-48A6-BF92-C3ACEE262A04}">
      <dgm:prSet/>
      <dgm:spPr/>
      <dgm:t>
        <a:bodyPr/>
        <a:lstStyle/>
        <a:p>
          <a:endParaRPr lang="es-ES"/>
        </a:p>
      </dgm:t>
    </dgm:pt>
    <dgm:pt modelId="{BD9E4BF5-E211-4076-9FA8-A4884DE15DDA}" type="sibTrans" cxnId="{CA540E0D-E653-48A6-BF92-C3ACEE262A04}">
      <dgm:prSet/>
      <dgm:spPr/>
      <dgm:t>
        <a:bodyPr/>
        <a:lstStyle/>
        <a:p>
          <a:endParaRPr lang="es-ES"/>
        </a:p>
      </dgm:t>
    </dgm:pt>
    <dgm:pt modelId="{C96F8105-8896-403F-B668-49BBB63D37C7}">
      <dgm:prSet phldrT="[Texto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200" dirty="0"/>
            <a:t>Propósito comunicativo y </a:t>
          </a:r>
          <a:r>
            <a:rPr lang="es-ES" sz="2000" dirty="0"/>
            <a:t>(Función del lenguaje)</a:t>
          </a:r>
        </a:p>
        <a:p>
          <a:endParaRPr lang="es-ES" sz="2200" dirty="0"/>
        </a:p>
      </dgm:t>
    </dgm:pt>
    <dgm:pt modelId="{BBFF6EA3-5F9B-4517-B06E-7EEC1C05876E}" type="parTrans" cxnId="{D0A7701D-4B0E-4DA6-AA6E-E32977BA911E}">
      <dgm:prSet/>
      <dgm:spPr/>
      <dgm:t>
        <a:bodyPr/>
        <a:lstStyle/>
        <a:p>
          <a:endParaRPr lang="es-ES"/>
        </a:p>
      </dgm:t>
    </dgm:pt>
    <dgm:pt modelId="{BBB725CA-2C62-4E40-8E22-F2CB85E1D32C}" type="sibTrans" cxnId="{D0A7701D-4B0E-4DA6-AA6E-E32977BA911E}">
      <dgm:prSet/>
      <dgm:spPr/>
      <dgm:t>
        <a:bodyPr/>
        <a:lstStyle/>
        <a:p>
          <a:endParaRPr lang="es-ES"/>
        </a:p>
      </dgm:t>
    </dgm:pt>
    <dgm:pt modelId="{CA4F6417-5B78-41D4-9040-33D07091D1D9}">
      <dgm:prSet phldrT="[Texto]" custT="1"/>
      <dgm:spPr/>
      <dgm:t>
        <a:bodyPr/>
        <a:lstStyle/>
        <a:p>
          <a:r>
            <a:rPr lang="es-ES" sz="2200" dirty="0"/>
            <a:t>Registro, destinatario, etc.</a:t>
          </a:r>
        </a:p>
        <a:p>
          <a:r>
            <a:rPr lang="es-ES" sz="1600" dirty="0"/>
            <a:t>(variedades lingüísticas)</a:t>
          </a:r>
        </a:p>
      </dgm:t>
    </dgm:pt>
    <dgm:pt modelId="{71C644B9-EF61-4660-ABB1-C1AC9F38EFB2}" type="parTrans" cxnId="{7C8A3DDE-FA4D-4845-8DB5-774D99CDE589}">
      <dgm:prSet/>
      <dgm:spPr/>
      <dgm:t>
        <a:bodyPr/>
        <a:lstStyle/>
        <a:p>
          <a:endParaRPr lang="es-ES"/>
        </a:p>
      </dgm:t>
    </dgm:pt>
    <dgm:pt modelId="{A9CC92FA-4C84-4288-9053-EBF647E18FBD}" type="sibTrans" cxnId="{7C8A3DDE-FA4D-4845-8DB5-774D99CDE589}">
      <dgm:prSet/>
      <dgm:spPr/>
      <dgm:t>
        <a:bodyPr/>
        <a:lstStyle/>
        <a:p>
          <a:endParaRPr lang="es-ES"/>
        </a:p>
      </dgm:t>
    </dgm:pt>
    <dgm:pt modelId="{208C9485-467B-41E2-B99C-0B560212E83B}">
      <dgm:prSet phldrT="[Texto]"/>
      <dgm:spPr/>
      <dgm:t>
        <a:bodyPr/>
        <a:lstStyle/>
        <a:p>
          <a:r>
            <a:rPr lang="es-ES" dirty="0"/>
            <a:t>Modalización </a:t>
          </a:r>
        </a:p>
      </dgm:t>
    </dgm:pt>
    <dgm:pt modelId="{703B824C-E7D3-4EFB-A1FD-BB9899C46B7D}" type="parTrans" cxnId="{B731FFFE-1C7E-42C1-9267-979B466E47C0}">
      <dgm:prSet/>
      <dgm:spPr/>
      <dgm:t>
        <a:bodyPr/>
        <a:lstStyle/>
        <a:p>
          <a:endParaRPr lang="es-ES"/>
        </a:p>
      </dgm:t>
    </dgm:pt>
    <dgm:pt modelId="{49FFC541-397B-41FE-AB75-C97165AA639C}" type="sibTrans" cxnId="{B731FFFE-1C7E-42C1-9267-979B466E47C0}">
      <dgm:prSet/>
      <dgm:spPr/>
      <dgm:t>
        <a:bodyPr/>
        <a:lstStyle/>
        <a:p>
          <a:endParaRPr lang="es-ES"/>
        </a:p>
      </dgm:t>
    </dgm:pt>
    <dgm:pt modelId="{14076A16-C6C5-4FDE-86A2-1081B3A22969}" type="pres">
      <dgm:prSet presAssocID="{62BF2013-E2D1-4B58-BC35-49157113F34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BBC89C6-889E-4AF8-81A7-B40542BAEF82}" type="pres">
      <dgm:prSet presAssocID="{773381D3-4D51-4BB3-B7E6-73B520CF8F0D}" presName="hierRoot1" presStyleCnt="0">
        <dgm:presLayoutVars>
          <dgm:hierBranch val="init"/>
        </dgm:presLayoutVars>
      </dgm:prSet>
      <dgm:spPr/>
    </dgm:pt>
    <dgm:pt modelId="{EFDAB049-9AA5-4255-AD17-A5577F4E2D6C}" type="pres">
      <dgm:prSet presAssocID="{773381D3-4D51-4BB3-B7E6-73B520CF8F0D}" presName="rootComposite1" presStyleCnt="0"/>
      <dgm:spPr/>
    </dgm:pt>
    <dgm:pt modelId="{FFE75FAC-3FA6-46DC-B3F1-C1EA9F9E66AF}" type="pres">
      <dgm:prSet presAssocID="{773381D3-4D51-4BB3-B7E6-73B520CF8F0D}" presName="rootText1" presStyleLbl="node0" presStyleIdx="0" presStyleCnt="1" custScaleX="342459" custLinFactNeighborX="1109" custLinFactNeighborY="-31584">
        <dgm:presLayoutVars>
          <dgm:chPref val="3"/>
        </dgm:presLayoutVars>
      </dgm:prSet>
      <dgm:spPr/>
    </dgm:pt>
    <dgm:pt modelId="{92493BA5-7F75-4C8E-9330-3D8736C15CD5}" type="pres">
      <dgm:prSet presAssocID="{773381D3-4D51-4BB3-B7E6-73B520CF8F0D}" presName="rootConnector1" presStyleLbl="node1" presStyleIdx="0" presStyleCnt="0"/>
      <dgm:spPr/>
    </dgm:pt>
    <dgm:pt modelId="{62D8819C-268D-42C6-BAD4-C2ED6EF9A339}" type="pres">
      <dgm:prSet presAssocID="{773381D3-4D51-4BB3-B7E6-73B520CF8F0D}" presName="hierChild2" presStyleCnt="0"/>
      <dgm:spPr/>
    </dgm:pt>
    <dgm:pt modelId="{5E5D64C3-EB69-4E94-AF7F-EE9593118092}" type="pres">
      <dgm:prSet presAssocID="{9E4DA6E3-B79B-42A5-8845-398C3A3CFD75}" presName="Name37" presStyleLbl="parChTrans1D2" presStyleIdx="0" presStyleCnt="4"/>
      <dgm:spPr/>
    </dgm:pt>
    <dgm:pt modelId="{DB9DF291-F35E-4071-B268-FDB04E30E740}" type="pres">
      <dgm:prSet presAssocID="{65B6A7FE-7BDE-49E4-AC85-CD42FF103236}" presName="hierRoot2" presStyleCnt="0">
        <dgm:presLayoutVars>
          <dgm:hierBranch val="init"/>
        </dgm:presLayoutVars>
      </dgm:prSet>
      <dgm:spPr/>
    </dgm:pt>
    <dgm:pt modelId="{E0ADD1DC-1CED-4C5F-A257-E5A359FD9430}" type="pres">
      <dgm:prSet presAssocID="{65B6A7FE-7BDE-49E4-AC85-CD42FF103236}" presName="rootComposite" presStyleCnt="0"/>
      <dgm:spPr/>
    </dgm:pt>
    <dgm:pt modelId="{1A787D40-17DB-4BE2-B3B9-C1F7F57AE605}" type="pres">
      <dgm:prSet presAssocID="{65B6A7FE-7BDE-49E4-AC85-CD42FF103236}" presName="rootText" presStyleLbl="node2" presStyleIdx="0" presStyleCnt="4" custScaleX="113951" custScaleY="115376">
        <dgm:presLayoutVars>
          <dgm:chPref val="3"/>
        </dgm:presLayoutVars>
      </dgm:prSet>
      <dgm:spPr/>
    </dgm:pt>
    <dgm:pt modelId="{BE455321-FFB1-45F0-A6DF-B2061AE51127}" type="pres">
      <dgm:prSet presAssocID="{65B6A7FE-7BDE-49E4-AC85-CD42FF103236}" presName="rootConnector" presStyleLbl="node2" presStyleIdx="0" presStyleCnt="4"/>
      <dgm:spPr/>
    </dgm:pt>
    <dgm:pt modelId="{33D1A3DD-D9F6-4447-8FA8-ED9EDFADA92D}" type="pres">
      <dgm:prSet presAssocID="{65B6A7FE-7BDE-49E4-AC85-CD42FF103236}" presName="hierChild4" presStyleCnt="0"/>
      <dgm:spPr/>
    </dgm:pt>
    <dgm:pt modelId="{A8079F6B-8A0E-4FB8-99F2-1CACAEA805D2}" type="pres">
      <dgm:prSet presAssocID="{65B6A7FE-7BDE-49E4-AC85-CD42FF103236}" presName="hierChild5" presStyleCnt="0"/>
      <dgm:spPr/>
    </dgm:pt>
    <dgm:pt modelId="{B064E66D-E063-412E-826A-B84533AEABED}" type="pres">
      <dgm:prSet presAssocID="{BBFF6EA3-5F9B-4517-B06E-7EEC1C05876E}" presName="Name37" presStyleLbl="parChTrans1D2" presStyleIdx="1" presStyleCnt="4"/>
      <dgm:spPr/>
    </dgm:pt>
    <dgm:pt modelId="{22D2D1EC-F5B1-4421-9053-96191926895A}" type="pres">
      <dgm:prSet presAssocID="{C96F8105-8896-403F-B668-49BBB63D37C7}" presName="hierRoot2" presStyleCnt="0">
        <dgm:presLayoutVars>
          <dgm:hierBranch val="init"/>
        </dgm:presLayoutVars>
      </dgm:prSet>
      <dgm:spPr/>
    </dgm:pt>
    <dgm:pt modelId="{033F422C-359E-46F2-87EC-F550AE85E517}" type="pres">
      <dgm:prSet presAssocID="{C96F8105-8896-403F-B668-49BBB63D37C7}" presName="rootComposite" presStyleCnt="0"/>
      <dgm:spPr/>
    </dgm:pt>
    <dgm:pt modelId="{94EE61D1-1708-4B67-8F29-3D4F5F80DF0C}" type="pres">
      <dgm:prSet presAssocID="{C96F8105-8896-403F-B668-49BBB63D37C7}" presName="rootText" presStyleLbl="node2" presStyleIdx="1" presStyleCnt="4" custScaleX="113815" custScaleY="126280">
        <dgm:presLayoutVars>
          <dgm:chPref val="3"/>
        </dgm:presLayoutVars>
      </dgm:prSet>
      <dgm:spPr/>
    </dgm:pt>
    <dgm:pt modelId="{BAE2AE0B-0DFB-4833-8F48-2D3A9E389FBC}" type="pres">
      <dgm:prSet presAssocID="{C96F8105-8896-403F-B668-49BBB63D37C7}" presName="rootConnector" presStyleLbl="node2" presStyleIdx="1" presStyleCnt="4"/>
      <dgm:spPr/>
    </dgm:pt>
    <dgm:pt modelId="{EB181E6A-E31A-4D9C-9E4F-D19632C9E748}" type="pres">
      <dgm:prSet presAssocID="{C96F8105-8896-403F-B668-49BBB63D37C7}" presName="hierChild4" presStyleCnt="0"/>
      <dgm:spPr/>
    </dgm:pt>
    <dgm:pt modelId="{FAB1991E-36C0-46EF-A581-FA888EE62FDA}" type="pres">
      <dgm:prSet presAssocID="{C96F8105-8896-403F-B668-49BBB63D37C7}" presName="hierChild5" presStyleCnt="0"/>
      <dgm:spPr/>
    </dgm:pt>
    <dgm:pt modelId="{AA3A2220-C3EC-4737-9731-EA86A2385885}" type="pres">
      <dgm:prSet presAssocID="{71C644B9-EF61-4660-ABB1-C1AC9F38EFB2}" presName="Name37" presStyleLbl="parChTrans1D2" presStyleIdx="2" presStyleCnt="4"/>
      <dgm:spPr/>
    </dgm:pt>
    <dgm:pt modelId="{8F839CCD-54E6-40D6-B0AA-82FA2E24E3AA}" type="pres">
      <dgm:prSet presAssocID="{CA4F6417-5B78-41D4-9040-33D07091D1D9}" presName="hierRoot2" presStyleCnt="0">
        <dgm:presLayoutVars>
          <dgm:hierBranch val="init"/>
        </dgm:presLayoutVars>
      </dgm:prSet>
      <dgm:spPr/>
    </dgm:pt>
    <dgm:pt modelId="{D2A60780-F244-4D0F-BBD1-57DC79BB7E15}" type="pres">
      <dgm:prSet presAssocID="{CA4F6417-5B78-41D4-9040-33D07091D1D9}" presName="rootComposite" presStyleCnt="0"/>
      <dgm:spPr/>
    </dgm:pt>
    <dgm:pt modelId="{4897214F-EFD8-4D3A-9713-F271D2E5292E}" type="pres">
      <dgm:prSet presAssocID="{CA4F6417-5B78-41D4-9040-33D07091D1D9}" presName="rootText" presStyleLbl="node2" presStyleIdx="2" presStyleCnt="4" custScaleX="100146" custScaleY="118695">
        <dgm:presLayoutVars>
          <dgm:chPref val="3"/>
        </dgm:presLayoutVars>
      </dgm:prSet>
      <dgm:spPr/>
    </dgm:pt>
    <dgm:pt modelId="{4FBD3450-68D0-4514-83DB-7BDC623D3FBE}" type="pres">
      <dgm:prSet presAssocID="{CA4F6417-5B78-41D4-9040-33D07091D1D9}" presName="rootConnector" presStyleLbl="node2" presStyleIdx="2" presStyleCnt="4"/>
      <dgm:spPr/>
    </dgm:pt>
    <dgm:pt modelId="{C2380582-D18C-47B7-8396-7C9C6AB570C9}" type="pres">
      <dgm:prSet presAssocID="{CA4F6417-5B78-41D4-9040-33D07091D1D9}" presName="hierChild4" presStyleCnt="0"/>
      <dgm:spPr/>
    </dgm:pt>
    <dgm:pt modelId="{4A7CA183-1237-4CD6-BAD5-4A763FC96092}" type="pres">
      <dgm:prSet presAssocID="{CA4F6417-5B78-41D4-9040-33D07091D1D9}" presName="hierChild5" presStyleCnt="0"/>
      <dgm:spPr/>
    </dgm:pt>
    <dgm:pt modelId="{711F6FEF-D05E-4904-B3D3-115894D506BA}" type="pres">
      <dgm:prSet presAssocID="{703B824C-E7D3-4EFB-A1FD-BB9899C46B7D}" presName="Name37" presStyleLbl="parChTrans1D2" presStyleIdx="3" presStyleCnt="4"/>
      <dgm:spPr/>
    </dgm:pt>
    <dgm:pt modelId="{CB58C0B3-8C83-4ED8-BBAE-568BABB1897D}" type="pres">
      <dgm:prSet presAssocID="{208C9485-467B-41E2-B99C-0B560212E83B}" presName="hierRoot2" presStyleCnt="0">
        <dgm:presLayoutVars>
          <dgm:hierBranch val="init"/>
        </dgm:presLayoutVars>
      </dgm:prSet>
      <dgm:spPr/>
    </dgm:pt>
    <dgm:pt modelId="{9E00F917-F72B-465A-9B29-E588DB584DCC}" type="pres">
      <dgm:prSet presAssocID="{208C9485-467B-41E2-B99C-0B560212E83B}" presName="rootComposite" presStyleCnt="0"/>
      <dgm:spPr/>
    </dgm:pt>
    <dgm:pt modelId="{41512296-65AA-4A7E-BD20-9DBC416C8D19}" type="pres">
      <dgm:prSet presAssocID="{208C9485-467B-41E2-B99C-0B560212E83B}" presName="rootText" presStyleLbl="node2" presStyleIdx="3" presStyleCnt="4" custScaleX="98244" custScaleY="121668">
        <dgm:presLayoutVars>
          <dgm:chPref val="3"/>
        </dgm:presLayoutVars>
      </dgm:prSet>
      <dgm:spPr/>
    </dgm:pt>
    <dgm:pt modelId="{951F00B4-FD26-46C7-9FC9-CE62BC2FF66F}" type="pres">
      <dgm:prSet presAssocID="{208C9485-467B-41E2-B99C-0B560212E83B}" presName="rootConnector" presStyleLbl="node2" presStyleIdx="3" presStyleCnt="4"/>
      <dgm:spPr/>
    </dgm:pt>
    <dgm:pt modelId="{6CCBA329-EE24-4E67-99C3-6FFA161BDA3F}" type="pres">
      <dgm:prSet presAssocID="{208C9485-467B-41E2-B99C-0B560212E83B}" presName="hierChild4" presStyleCnt="0"/>
      <dgm:spPr/>
    </dgm:pt>
    <dgm:pt modelId="{53F71124-780D-47FB-87F1-49FAEE89E38E}" type="pres">
      <dgm:prSet presAssocID="{208C9485-467B-41E2-B99C-0B560212E83B}" presName="hierChild5" presStyleCnt="0"/>
      <dgm:spPr/>
    </dgm:pt>
    <dgm:pt modelId="{B73DC398-5E30-4ADB-A223-030DBF727BD4}" type="pres">
      <dgm:prSet presAssocID="{773381D3-4D51-4BB3-B7E6-73B520CF8F0D}" presName="hierChild3" presStyleCnt="0"/>
      <dgm:spPr/>
    </dgm:pt>
  </dgm:ptLst>
  <dgm:cxnLst>
    <dgm:cxn modelId="{CA540E0D-E653-48A6-BF92-C3ACEE262A04}" srcId="{773381D3-4D51-4BB3-B7E6-73B520CF8F0D}" destId="{65B6A7FE-7BDE-49E4-AC85-CD42FF103236}" srcOrd="0" destOrd="0" parTransId="{9E4DA6E3-B79B-42A5-8845-398C3A3CFD75}" sibTransId="{BD9E4BF5-E211-4076-9FA8-A4884DE15DDA}"/>
    <dgm:cxn modelId="{DD4C691D-3C58-40C2-BE14-AC531A4AAB05}" type="presOf" srcId="{CA4F6417-5B78-41D4-9040-33D07091D1D9}" destId="{4897214F-EFD8-4D3A-9713-F271D2E5292E}" srcOrd="0" destOrd="0" presId="urn:microsoft.com/office/officeart/2005/8/layout/orgChart1"/>
    <dgm:cxn modelId="{D0A7701D-4B0E-4DA6-AA6E-E32977BA911E}" srcId="{773381D3-4D51-4BB3-B7E6-73B520CF8F0D}" destId="{C96F8105-8896-403F-B668-49BBB63D37C7}" srcOrd="1" destOrd="0" parTransId="{BBFF6EA3-5F9B-4517-B06E-7EEC1C05876E}" sibTransId="{BBB725CA-2C62-4E40-8E22-F2CB85E1D32C}"/>
    <dgm:cxn modelId="{53B2F920-2A12-4B53-81B1-374D22DB8E66}" type="presOf" srcId="{208C9485-467B-41E2-B99C-0B560212E83B}" destId="{951F00B4-FD26-46C7-9FC9-CE62BC2FF66F}" srcOrd="1" destOrd="0" presId="urn:microsoft.com/office/officeart/2005/8/layout/orgChart1"/>
    <dgm:cxn modelId="{A6502F25-2C00-43E1-8436-6CE718C2898F}" type="presOf" srcId="{BBFF6EA3-5F9B-4517-B06E-7EEC1C05876E}" destId="{B064E66D-E063-412E-826A-B84533AEABED}" srcOrd="0" destOrd="0" presId="urn:microsoft.com/office/officeart/2005/8/layout/orgChart1"/>
    <dgm:cxn modelId="{7F8B083B-8540-47B1-9A6B-1724F7D91D4E}" type="presOf" srcId="{65B6A7FE-7BDE-49E4-AC85-CD42FF103236}" destId="{1A787D40-17DB-4BE2-B3B9-C1F7F57AE605}" srcOrd="0" destOrd="0" presId="urn:microsoft.com/office/officeart/2005/8/layout/orgChart1"/>
    <dgm:cxn modelId="{9721275D-DC4C-430E-B9FA-1A8A2F055F90}" type="presOf" srcId="{208C9485-467B-41E2-B99C-0B560212E83B}" destId="{41512296-65AA-4A7E-BD20-9DBC416C8D19}" srcOrd="0" destOrd="0" presId="urn:microsoft.com/office/officeart/2005/8/layout/orgChart1"/>
    <dgm:cxn modelId="{FF034765-3514-4D18-9D17-09C282D52AEE}" type="presOf" srcId="{C96F8105-8896-403F-B668-49BBB63D37C7}" destId="{94EE61D1-1708-4B67-8F29-3D4F5F80DF0C}" srcOrd="0" destOrd="0" presId="urn:microsoft.com/office/officeart/2005/8/layout/orgChart1"/>
    <dgm:cxn modelId="{F4B81F6B-64EC-44C4-B114-D02BDF20D9F9}" type="presOf" srcId="{65B6A7FE-7BDE-49E4-AC85-CD42FF103236}" destId="{BE455321-FFB1-45F0-A6DF-B2061AE51127}" srcOrd="1" destOrd="0" presId="urn:microsoft.com/office/officeart/2005/8/layout/orgChart1"/>
    <dgm:cxn modelId="{5A3B1471-E1BF-4607-AC11-60AAC8617F9D}" type="presOf" srcId="{CA4F6417-5B78-41D4-9040-33D07091D1D9}" destId="{4FBD3450-68D0-4514-83DB-7BDC623D3FBE}" srcOrd="1" destOrd="0" presId="urn:microsoft.com/office/officeart/2005/8/layout/orgChart1"/>
    <dgm:cxn modelId="{7BAB3D54-1D1E-49F6-B587-6DA9A5719687}" type="presOf" srcId="{9E4DA6E3-B79B-42A5-8845-398C3A3CFD75}" destId="{5E5D64C3-EB69-4E94-AF7F-EE9593118092}" srcOrd="0" destOrd="0" presId="urn:microsoft.com/office/officeart/2005/8/layout/orgChart1"/>
    <dgm:cxn modelId="{792CB675-DD20-40B6-9F17-60422769A6CE}" type="presOf" srcId="{773381D3-4D51-4BB3-B7E6-73B520CF8F0D}" destId="{92493BA5-7F75-4C8E-9330-3D8736C15CD5}" srcOrd="1" destOrd="0" presId="urn:microsoft.com/office/officeart/2005/8/layout/orgChart1"/>
    <dgm:cxn modelId="{42FB585A-A04D-4647-9C64-D913F14CBBEE}" type="presOf" srcId="{C96F8105-8896-403F-B668-49BBB63D37C7}" destId="{BAE2AE0B-0DFB-4833-8F48-2D3A9E389FBC}" srcOrd="1" destOrd="0" presId="urn:microsoft.com/office/officeart/2005/8/layout/orgChart1"/>
    <dgm:cxn modelId="{5A44F89A-BCFE-4A34-A788-3A8A5D6BA1C2}" type="presOf" srcId="{71C644B9-EF61-4660-ABB1-C1AC9F38EFB2}" destId="{AA3A2220-C3EC-4737-9731-EA86A2385885}" srcOrd="0" destOrd="0" presId="urn:microsoft.com/office/officeart/2005/8/layout/orgChart1"/>
    <dgm:cxn modelId="{1151EB9E-EC1B-4F0C-B654-F8B689560A9A}" type="presOf" srcId="{703B824C-E7D3-4EFB-A1FD-BB9899C46B7D}" destId="{711F6FEF-D05E-4904-B3D3-115894D506BA}" srcOrd="0" destOrd="0" presId="urn:microsoft.com/office/officeart/2005/8/layout/orgChart1"/>
    <dgm:cxn modelId="{7C8A3DDE-FA4D-4845-8DB5-774D99CDE589}" srcId="{773381D3-4D51-4BB3-B7E6-73B520CF8F0D}" destId="{CA4F6417-5B78-41D4-9040-33D07091D1D9}" srcOrd="2" destOrd="0" parTransId="{71C644B9-EF61-4660-ABB1-C1AC9F38EFB2}" sibTransId="{A9CC92FA-4C84-4288-9053-EBF647E18FBD}"/>
    <dgm:cxn modelId="{51BF8EE1-F938-408F-B7FD-5D6F24CD9BF1}" type="presOf" srcId="{773381D3-4D51-4BB3-B7E6-73B520CF8F0D}" destId="{FFE75FAC-3FA6-46DC-B3F1-C1EA9F9E66AF}" srcOrd="0" destOrd="0" presId="urn:microsoft.com/office/officeart/2005/8/layout/orgChart1"/>
    <dgm:cxn modelId="{13858FEB-6C9B-490E-AA47-B3F3C1348014}" srcId="{62BF2013-E2D1-4B58-BC35-49157113F349}" destId="{773381D3-4D51-4BB3-B7E6-73B520CF8F0D}" srcOrd="0" destOrd="0" parTransId="{7E963E74-EDF1-4D86-8936-1018D0E92AD4}" sibTransId="{851E880E-70EC-45CC-9ADA-D247F0F3C392}"/>
    <dgm:cxn modelId="{562DEEFA-D02A-425C-B1DB-FB66369A89D3}" type="presOf" srcId="{62BF2013-E2D1-4B58-BC35-49157113F349}" destId="{14076A16-C6C5-4FDE-86A2-1081B3A22969}" srcOrd="0" destOrd="0" presId="urn:microsoft.com/office/officeart/2005/8/layout/orgChart1"/>
    <dgm:cxn modelId="{B731FFFE-1C7E-42C1-9267-979B466E47C0}" srcId="{773381D3-4D51-4BB3-B7E6-73B520CF8F0D}" destId="{208C9485-467B-41E2-B99C-0B560212E83B}" srcOrd="3" destOrd="0" parTransId="{703B824C-E7D3-4EFB-A1FD-BB9899C46B7D}" sibTransId="{49FFC541-397B-41FE-AB75-C97165AA639C}"/>
    <dgm:cxn modelId="{D5337917-74D5-4789-A089-83E2C29EA754}" type="presParOf" srcId="{14076A16-C6C5-4FDE-86A2-1081B3A22969}" destId="{1BBC89C6-889E-4AF8-81A7-B40542BAEF82}" srcOrd="0" destOrd="0" presId="urn:microsoft.com/office/officeart/2005/8/layout/orgChart1"/>
    <dgm:cxn modelId="{F174732F-665A-43D3-98D2-36F6F553D946}" type="presParOf" srcId="{1BBC89C6-889E-4AF8-81A7-B40542BAEF82}" destId="{EFDAB049-9AA5-4255-AD17-A5577F4E2D6C}" srcOrd="0" destOrd="0" presId="urn:microsoft.com/office/officeart/2005/8/layout/orgChart1"/>
    <dgm:cxn modelId="{DA7DDA05-6A2A-4B81-B4B7-436156E1E865}" type="presParOf" srcId="{EFDAB049-9AA5-4255-AD17-A5577F4E2D6C}" destId="{FFE75FAC-3FA6-46DC-B3F1-C1EA9F9E66AF}" srcOrd="0" destOrd="0" presId="urn:microsoft.com/office/officeart/2005/8/layout/orgChart1"/>
    <dgm:cxn modelId="{E17C5B15-0203-4350-881E-D18213F50782}" type="presParOf" srcId="{EFDAB049-9AA5-4255-AD17-A5577F4E2D6C}" destId="{92493BA5-7F75-4C8E-9330-3D8736C15CD5}" srcOrd="1" destOrd="0" presId="urn:microsoft.com/office/officeart/2005/8/layout/orgChart1"/>
    <dgm:cxn modelId="{D6B45145-3D5B-4566-A866-0E5CF4E15C83}" type="presParOf" srcId="{1BBC89C6-889E-4AF8-81A7-B40542BAEF82}" destId="{62D8819C-268D-42C6-BAD4-C2ED6EF9A339}" srcOrd="1" destOrd="0" presId="urn:microsoft.com/office/officeart/2005/8/layout/orgChart1"/>
    <dgm:cxn modelId="{31DE543D-B4F2-43FE-99DD-4C84495A28B8}" type="presParOf" srcId="{62D8819C-268D-42C6-BAD4-C2ED6EF9A339}" destId="{5E5D64C3-EB69-4E94-AF7F-EE9593118092}" srcOrd="0" destOrd="0" presId="urn:microsoft.com/office/officeart/2005/8/layout/orgChart1"/>
    <dgm:cxn modelId="{494919E0-E7DD-48C3-87B2-385216F32A09}" type="presParOf" srcId="{62D8819C-268D-42C6-BAD4-C2ED6EF9A339}" destId="{DB9DF291-F35E-4071-B268-FDB04E30E740}" srcOrd="1" destOrd="0" presId="urn:microsoft.com/office/officeart/2005/8/layout/orgChart1"/>
    <dgm:cxn modelId="{91825D3D-A77D-4F84-AB78-F8D3B488769B}" type="presParOf" srcId="{DB9DF291-F35E-4071-B268-FDB04E30E740}" destId="{E0ADD1DC-1CED-4C5F-A257-E5A359FD9430}" srcOrd="0" destOrd="0" presId="urn:microsoft.com/office/officeart/2005/8/layout/orgChart1"/>
    <dgm:cxn modelId="{6EFCE1B2-FD46-4249-BAD8-13CA708A023D}" type="presParOf" srcId="{E0ADD1DC-1CED-4C5F-A257-E5A359FD9430}" destId="{1A787D40-17DB-4BE2-B3B9-C1F7F57AE605}" srcOrd="0" destOrd="0" presId="urn:microsoft.com/office/officeart/2005/8/layout/orgChart1"/>
    <dgm:cxn modelId="{6E2D4770-8FF9-470A-8056-72FA0AC563A9}" type="presParOf" srcId="{E0ADD1DC-1CED-4C5F-A257-E5A359FD9430}" destId="{BE455321-FFB1-45F0-A6DF-B2061AE51127}" srcOrd="1" destOrd="0" presId="urn:microsoft.com/office/officeart/2005/8/layout/orgChart1"/>
    <dgm:cxn modelId="{17BE9B99-0E46-4F18-81DF-90837C2D4E5B}" type="presParOf" srcId="{DB9DF291-F35E-4071-B268-FDB04E30E740}" destId="{33D1A3DD-D9F6-4447-8FA8-ED9EDFADA92D}" srcOrd="1" destOrd="0" presId="urn:microsoft.com/office/officeart/2005/8/layout/orgChart1"/>
    <dgm:cxn modelId="{C9D23806-CCB6-4BE8-BB3B-F3A4D33997D2}" type="presParOf" srcId="{DB9DF291-F35E-4071-B268-FDB04E30E740}" destId="{A8079F6B-8A0E-4FB8-99F2-1CACAEA805D2}" srcOrd="2" destOrd="0" presId="urn:microsoft.com/office/officeart/2005/8/layout/orgChart1"/>
    <dgm:cxn modelId="{7CA80942-3E3C-4E79-8D7C-A77B666AEDCF}" type="presParOf" srcId="{62D8819C-268D-42C6-BAD4-C2ED6EF9A339}" destId="{B064E66D-E063-412E-826A-B84533AEABED}" srcOrd="2" destOrd="0" presId="urn:microsoft.com/office/officeart/2005/8/layout/orgChart1"/>
    <dgm:cxn modelId="{0954771E-4D56-4132-912A-A2F691EE634F}" type="presParOf" srcId="{62D8819C-268D-42C6-BAD4-C2ED6EF9A339}" destId="{22D2D1EC-F5B1-4421-9053-96191926895A}" srcOrd="3" destOrd="0" presId="urn:microsoft.com/office/officeart/2005/8/layout/orgChart1"/>
    <dgm:cxn modelId="{0FF0F60C-E95E-4CEA-BD85-61FB4C664883}" type="presParOf" srcId="{22D2D1EC-F5B1-4421-9053-96191926895A}" destId="{033F422C-359E-46F2-87EC-F550AE85E517}" srcOrd="0" destOrd="0" presId="urn:microsoft.com/office/officeart/2005/8/layout/orgChart1"/>
    <dgm:cxn modelId="{9D62AC4E-6FDA-46BD-84A9-9A9DD1D45C31}" type="presParOf" srcId="{033F422C-359E-46F2-87EC-F550AE85E517}" destId="{94EE61D1-1708-4B67-8F29-3D4F5F80DF0C}" srcOrd="0" destOrd="0" presId="urn:microsoft.com/office/officeart/2005/8/layout/orgChart1"/>
    <dgm:cxn modelId="{9A2A2729-D533-4F9F-BDAC-3DE8E7CA358F}" type="presParOf" srcId="{033F422C-359E-46F2-87EC-F550AE85E517}" destId="{BAE2AE0B-0DFB-4833-8F48-2D3A9E389FBC}" srcOrd="1" destOrd="0" presId="urn:microsoft.com/office/officeart/2005/8/layout/orgChart1"/>
    <dgm:cxn modelId="{31161CA1-2785-46D1-B542-B174E7812588}" type="presParOf" srcId="{22D2D1EC-F5B1-4421-9053-96191926895A}" destId="{EB181E6A-E31A-4D9C-9E4F-D19632C9E748}" srcOrd="1" destOrd="0" presId="urn:microsoft.com/office/officeart/2005/8/layout/orgChart1"/>
    <dgm:cxn modelId="{66BA21D9-11CE-4131-982B-DA44BC90B6EB}" type="presParOf" srcId="{22D2D1EC-F5B1-4421-9053-96191926895A}" destId="{FAB1991E-36C0-46EF-A581-FA888EE62FDA}" srcOrd="2" destOrd="0" presId="urn:microsoft.com/office/officeart/2005/8/layout/orgChart1"/>
    <dgm:cxn modelId="{DA60099C-238B-4352-AB74-121272BD0890}" type="presParOf" srcId="{62D8819C-268D-42C6-BAD4-C2ED6EF9A339}" destId="{AA3A2220-C3EC-4737-9731-EA86A2385885}" srcOrd="4" destOrd="0" presId="urn:microsoft.com/office/officeart/2005/8/layout/orgChart1"/>
    <dgm:cxn modelId="{92A9A86F-3B5A-4315-8264-733C702F3651}" type="presParOf" srcId="{62D8819C-268D-42C6-BAD4-C2ED6EF9A339}" destId="{8F839CCD-54E6-40D6-B0AA-82FA2E24E3AA}" srcOrd="5" destOrd="0" presId="urn:microsoft.com/office/officeart/2005/8/layout/orgChart1"/>
    <dgm:cxn modelId="{C83ED0A5-6C5B-45F6-B058-E86EE6C34711}" type="presParOf" srcId="{8F839CCD-54E6-40D6-B0AA-82FA2E24E3AA}" destId="{D2A60780-F244-4D0F-BBD1-57DC79BB7E15}" srcOrd="0" destOrd="0" presId="urn:microsoft.com/office/officeart/2005/8/layout/orgChart1"/>
    <dgm:cxn modelId="{40F78FFC-6112-4E3C-9309-E893229676DD}" type="presParOf" srcId="{D2A60780-F244-4D0F-BBD1-57DC79BB7E15}" destId="{4897214F-EFD8-4D3A-9713-F271D2E5292E}" srcOrd="0" destOrd="0" presId="urn:microsoft.com/office/officeart/2005/8/layout/orgChart1"/>
    <dgm:cxn modelId="{78C1241C-B814-43F2-958D-7C03AECA2513}" type="presParOf" srcId="{D2A60780-F244-4D0F-BBD1-57DC79BB7E15}" destId="{4FBD3450-68D0-4514-83DB-7BDC623D3FBE}" srcOrd="1" destOrd="0" presId="urn:microsoft.com/office/officeart/2005/8/layout/orgChart1"/>
    <dgm:cxn modelId="{B341EBFD-7D07-4C1E-8192-29159E944876}" type="presParOf" srcId="{8F839CCD-54E6-40D6-B0AA-82FA2E24E3AA}" destId="{C2380582-D18C-47B7-8396-7C9C6AB570C9}" srcOrd="1" destOrd="0" presId="urn:microsoft.com/office/officeart/2005/8/layout/orgChart1"/>
    <dgm:cxn modelId="{AABF4BF3-C960-4290-AA35-9A40261BFB73}" type="presParOf" srcId="{8F839CCD-54E6-40D6-B0AA-82FA2E24E3AA}" destId="{4A7CA183-1237-4CD6-BAD5-4A763FC96092}" srcOrd="2" destOrd="0" presId="urn:microsoft.com/office/officeart/2005/8/layout/orgChart1"/>
    <dgm:cxn modelId="{7FBA0181-1B8F-478D-A9D4-9F2330047521}" type="presParOf" srcId="{62D8819C-268D-42C6-BAD4-C2ED6EF9A339}" destId="{711F6FEF-D05E-4904-B3D3-115894D506BA}" srcOrd="6" destOrd="0" presId="urn:microsoft.com/office/officeart/2005/8/layout/orgChart1"/>
    <dgm:cxn modelId="{63896046-94C1-4844-8AF3-8CD905EF14B8}" type="presParOf" srcId="{62D8819C-268D-42C6-BAD4-C2ED6EF9A339}" destId="{CB58C0B3-8C83-4ED8-BBAE-568BABB1897D}" srcOrd="7" destOrd="0" presId="urn:microsoft.com/office/officeart/2005/8/layout/orgChart1"/>
    <dgm:cxn modelId="{5C4ABE07-D417-4912-90C9-8F82AB301A7D}" type="presParOf" srcId="{CB58C0B3-8C83-4ED8-BBAE-568BABB1897D}" destId="{9E00F917-F72B-465A-9B29-E588DB584DCC}" srcOrd="0" destOrd="0" presId="urn:microsoft.com/office/officeart/2005/8/layout/orgChart1"/>
    <dgm:cxn modelId="{8C417F32-370C-4F68-8967-927629B71B8B}" type="presParOf" srcId="{9E00F917-F72B-465A-9B29-E588DB584DCC}" destId="{41512296-65AA-4A7E-BD20-9DBC416C8D19}" srcOrd="0" destOrd="0" presId="urn:microsoft.com/office/officeart/2005/8/layout/orgChart1"/>
    <dgm:cxn modelId="{7A618A07-D420-4261-A5C1-57E380AEAFA1}" type="presParOf" srcId="{9E00F917-F72B-465A-9B29-E588DB584DCC}" destId="{951F00B4-FD26-46C7-9FC9-CE62BC2FF66F}" srcOrd="1" destOrd="0" presId="urn:microsoft.com/office/officeart/2005/8/layout/orgChart1"/>
    <dgm:cxn modelId="{156AFCA7-584C-499E-BD36-DAE00556932B}" type="presParOf" srcId="{CB58C0B3-8C83-4ED8-BBAE-568BABB1897D}" destId="{6CCBA329-EE24-4E67-99C3-6FFA161BDA3F}" srcOrd="1" destOrd="0" presId="urn:microsoft.com/office/officeart/2005/8/layout/orgChart1"/>
    <dgm:cxn modelId="{2FCA1D4C-7CAE-462A-B0B6-CB6FF93F131D}" type="presParOf" srcId="{CB58C0B3-8C83-4ED8-BBAE-568BABB1897D}" destId="{53F71124-780D-47FB-87F1-49FAEE89E38E}" srcOrd="2" destOrd="0" presId="urn:microsoft.com/office/officeart/2005/8/layout/orgChart1"/>
    <dgm:cxn modelId="{67A06ADF-6A84-4D89-9AA5-174E9EEBD2B0}" type="presParOf" srcId="{1BBC89C6-889E-4AF8-81A7-B40542BAEF82}" destId="{B73DC398-5E30-4ADB-A223-030DBF727BD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03F216-6B50-4B0C-BEB5-1DB28748CC6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0C620CC-868E-4CE2-8D3D-D57937A806DC}">
      <dgm:prSet phldrT="[Texto]"/>
      <dgm:spPr>
        <a:solidFill>
          <a:srgbClr val="57DE50"/>
        </a:solidFill>
      </dgm:spPr>
      <dgm:t>
        <a:bodyPr/>
        <a:lstStyle/>
        <a:p>
          <a:r>
            <a:rPr lang="es-ES" dirty="0"/>
            <a:t>Propósito comunicativo: FUNCIONES DEL LENGUAJE</a:t>
          </a:r>
        </a:p>
      </dgm:t>
    </dgm:pt>
    <dgm:pt modelId="{7F7B0665-1A01-4B0C-B335-0A0CCB82B59B}" type="parTrans" cxnId="{B90C6903-4CEA-4C3C-9D39-D14CE8A411CE}">
      <dgm:prSet/>
      <dgm:spPr/>
      <dgm:t>
        <a:bodyPr/>
        <a:lstStyle/>
        <a:p>
          <a:endParaRPr lang="es-ES"/>
        </a:p>
      </dgm:t>
    </dgm:pt>
    <dgm:pt modelId="{5F43B3B5-C249-46F1-A45F-433BB0A0F391}" type="sibTrans" cxnId="{B90C6903-4CEA-4C3C-9D39-D14CE8A411CE}">
      <dgm:prSet/>
      <dgm:spPr/>
      <dgm:t>
        <a:bodyPr/>
        <a:lstStyle/>
        <a:p>
          <a:endParaRPr lang="es-ES"/>
        </a:p>
      </dgm:t>
    </dgm:pt>
    <dgm:pt modelId="{AB4A08D8-568B-423D-B945-5F3F1CCDA84C}">
      <dgm:prSet phldrT="[Texto]"/>
      <dgm:spPr/>
      <dgm:t>
        <a:bodyPr/>
        <a:lstStyle/>
        <a:p>
          <a:r>
            <a:rPr lang="es-ES" dirty="0"/>
            <a:t>EXPRESIVA O EMOTIVA  </a:t>
          </a:r>
        </a:p>
        <a:p>
          <a:r>
            <a:rPr lang="es-ES" dirty="0"/>
            <a:t>1ª persona </a:t>
          </a:r>
        </a:p>
      </dgm:t>
    </dgm:pt>
    <dgm:pt modelId="{34C101F6-E9DF-40CA-9317-1E97FDC198BC}" type="parTrans" cxnId="{C51DED22-AF90-42F8-9C8B-D8FA1362F096}">
      <dgm:prSet/>
      <dgm:spPr/>
      <dgm:t>
        <a:bodyPr/>
        <a:lstStyle/>
        <a:p>
          <a:endParaRPr lang="es-ES"/>
        </a:p>
      </dgm:t>
    </dgm:pt>
    <dgm:pt modelId="{141726B3-6E30-4DFC-84FD-62176DF567E9}" type="sibTrans" cxnId="{C51DED22-AF90-42F8-9C8B-D8FA1362F096}">
      <dgm:prSet/>
      <dgm:spPr/>
      <dgm:t>
        <a:bodyPr/>
        <a:lstStyle/>
        <a:p>
          <a:endParaRPr lang="es-ES"/>
        </a:p>
      </dgm:t>
    </dgm:pt>
    <dgm:pt modelId="{27A0D9E8-3E8C-4B7F-9AC5-AEC0E6D26D74}">
      <dgm:prSet phldrT="[Texto]"/>
      <dgm:spPr/>
      <dgm:t>
        <a:bodyPr/>
        <a:lstStyle/>
        <a:p>
          <a:r>
            <a:rPr lang="es-ES" dirty="0"/>
            <a:t>METALINGÜÍSTICA</a:t>
          </a:r>
        </a:p>
      </dgm:t>
    </dgm:pt>
    <dgm:pt modelId="{1FFCF7D9-9F04-417D-B1E5-CDC16AC5B862}" type="parTrans" cxnId="{7208169D-BAB1-4BC1-95EF-CC060D1DC877}">
      <dgm:prSet/>
      <dgm:spPr/>
      <dgm:t>
        <a:bodyPr/>
        <a:lstStyle/>
        <a:p>
          <a:endParaRPr lang="es-ES"/>
        </a:p>
      </dgm:t>
    </dgm:pt>
    <dgm:pt modelId="{772E5060-9A07-40A6-BCC5-139842E0670E}" type="sibTrans" cxnId="{7208169D-BAB1-4BC1-95EF-CC060D1DC877}">
      <dgm:prSet/>
      <dgm:spPr/>
      <dgm:t>
        <a:bodyPr/>
        <a:lstStyle/>
        <a:p>
          <a:endParaRPr lang="es-ES"/>
        </a:p>
      </dgm:t>
    </dgm:pt>
    <dgm:pt modelId="{DC56BA32-1F3B-4650-A5C9-F1D4B9A71DCD}">
      <dgm:prSet phldrT="[Texto]"/>
      <dgm:spPr/>
      <dgm:t>
        <a:bodyPr/>
        <a:lstStyle/>
        <a:p>
          <a:r>
            <a:rPr lang="es-ES" dirty="0"/>
            <a:t>POÉTICA O ESTÉTICA</a:t>
          </a:r>
        </a:p>
      </dgm:t>
    </dgm:pt>
    <dgm:pt modelId="{9F1A3297-D895-499C-910E-00838A02490A}" type="parTrans" cxnId="{3986B0EF-9B2B-4EDB-9A74-24A297F6F07A}">
      <dgm:prSet/>
      <dgm:spPr/>
      <dgm:t>
        <a:bodyPr/>
        <a:lstStyle/>
        <a:p>
          <a:endParaRPr lang="es-ES"/>
        </a:p>
      </dgm:t>
    </dgm:pt>
    <dgm:pt modelId="{C6EF7D1A-2447-402B-B03E-C71A0089E511}" type="sibTrans" cxnId="{3986B0EF-9B2B-4EDB-9A74-24A297F6F07A}">
      <dgm:prSet/>
      <dgm:spPr/>
      <dgm:t>
        <a:bodyPr/>
        <a:lstStyle/>
        <a:p>
          <a:endParaRPr lang="es-ES"/>
        </a:p>
      </dgm:t>
    </dgm:pt>
    <dgm:pt modelId="{A4DEBA12-19FC-40BE-B0CA-8130BBBF8F4B}">
      <dgm:prSet phldrT="[Texto]"/>
      <dgm:spPr/>
      <dgm:t>
        <a:bodyPr/>
        <a:lstStyle/>
        <a:p>
          <a:r>
            <a:rPr lang="es-ES" dirty="0"/>
            <a:t>APELATIVA O CONATIVA </a:t>
          </a:r>
        </a:p>
        <a:p>
          <a:r>
            <a:rPr lang="es-ES" dirty="0"/>
            <a:t>2ª persona</a:t>
          </a:r>
        </a:p>
      </dgm:t>
    </dgm:pt>
    <dgm:pt modelId="{720CDC10-AD98-4596-A93A-5C75C68BA85B}" type="parTrans" cxnId="{1D6EF936-CB24-4989-85DF-0E6F99B54838}">
      <dgm:prSet/>
      <dgm:spPr/>
      <dgm:t>
        <a:bodyPr/>
        <a:lstStyle/>
        <a:p>
          <a:endParaRPr lang="es-ES"/>
        </a:p>
      </dgm:t>
    </dgm:pt>
    <dgm:pt modelId="{CB572BD5-F79D-4FAC-B9B4-4D10EC6A1779}" type="sibTrans" cxnId="{1D6EF936-CB24-4989-85DF-0E6F99B54838}">
      <dgm:prSet/>
      <dgm:spPr/>
      <dgm:t>
        <a:bodyPr/>
        <a:lstStyle/>
        <a:p>
          <a:endParaRPr lang="es-ES"/>
        </a:p>
      </dgm:t>
    </dgm:pt>
    <dgm:pt modelId="{360D75A9-91CA-4646-9FC2-C128539F1097}">
      <dgm:prSet phldrT="[Texto]"/>
      <dgm:spPr/>
      <dgm:t>
        <a:bodyPr/>
        <a:lstStyle/>
        <a:p>
          <a:r>
            <a:rPr lang="es-ES" dirty="0"/>
            <a:t>FÁTICA O DE CONTACTO</a:t>
          </a:r>
        </a:p>
      </dgm:t>
    </dgm:pt>
    <dgm:pt modelId="{6B01852B-3567-4DD9-AC13-3CC9A2816730}" type="parTrans" cxnId="{92B02C7D-5DEE-4996-9B98-D30304E25209}">
      <dgm:prSet/>
      <dgm:spPr/>
      <dgm:t>
        <a:bodyPr/>
        <a:lstStyle/>
        <a:p>
          <a:endParaRPr lang="es-ES"/>
        </a:p>
      </dgm:t>
    </dgm:pt>
    <dgm:pt modelId="{3D0C95FE-91F3-4880-977A-7CE0F5F0BB4A}" type="sibTrans" cxnId="{92B02C7D-5DEE-4996-9B98-D30304E25209}">
      <dgm:prSet/>
      <dgm:spPr/>
      <dgm:t>
        <a:bodyPr/>
        <a:lstStyle/>
        <a:p>
          <a:endParaRPr lang="es-ES"/>
        </a:p>
      </dgm:t>
    </dgm:pt>
    <dgm:pt modelId="{1145B6F4-5646-41F6-9CBB-F000FE77B95C}">
      <dgm:prSet phldrT="[Texto]"/>
      <dgm:spPr/>
      <dgm:t>
        <a:bodyPr/>
        <a:lstStyle/>
        <a:p>
          <a:r>
            <a:rPr lang="es-ES" dirty="0"/>
            <a:t>REPRESENTATIVA O REFERENCIAL  </a:t>
          </a:r>
        </a:p>
        <a:p>
          <a:r>
            <a:rPr lang="es-ES" dirty="0"/>
            <a:t>3ª persona</a:t>
          </a:r>
        </a:p>
      </dgm:t>
    </dgm:pt>
    <dgm:pt modelId="{901E2661-A40B-4739-A49C-B7E908C59B0F}" type="parTrans" cxnId="{4D3E589C-E31B-4C76-ACBE-EAF80153C0D0}">
      <dgm:prSet/>
      <dgm:spPr/>
      <dgm:t>
        <a:bodyPr/>
        <a:lstStyle/>
        <a:p>
          <a:endParaRPr lang="es-ES"/>
        </a:p>
      </dgm:t>
    </dgm:pt>
    <dgm:pt modelId="{81A07641-2626-4A4B-80C2-AA190DAAF08F}" type="sibTrans" cxnId="{4D3E589C-E31B-4C76-ACBE-EAF80153C0D0}">
      <dgm:prSet/>
      <dgm:spPr/>
      <dgm:t>
        <a:bodyPr/>
        <a:lstStyle/>
        <a:p>
          <a:endParaRPr lang="es-ES"/>
        </a:p>
      </dgm:t>
    </dgm:pt>
    <dgm:pt modelId="{45105496-C35C-4503-B1C1-EB9FB6DE79CB}" type="pres">
      <dgm:prSet presAssocID="{2B03F216-6B50-4B0C-BEB5-1DB28748CC6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364035B-DFD9-43AC-978B-B2624154B7A4}" type="pres">
      <dgm:prSet presAssocID="{20C620CC-868E-4CE2-8D3D-D57937A806DC}" presName="root1" presStyleCnt="0"/>
      <dgm:spPr/>
    </dgm:pt>
    <dgm:pt modelId="{F369DDCE-DB71-4D2F-BB20-D150D0A3E24C}" type="pres">
      <dgm:prSet presAssocID="{20C620CC-868E-4CE2-8D3D-D57937A806DC}" presName="LevelOneTextNode" presStyleLbl="node0" presStyleIdx="0" presStyleCnt="1" custScaleX="220988" custScaleY="102068" custLinFactNeighborX="-47044" custLinFactNeighborY="-1586">
        <dgm:presLayoutVars>
          <dgm:chPref val="3"/>
        </dgm:presLayoutVars>
      </dgm:prSet>
      <dgm:spPr/>
    </dgm:pt>
    <dgm:pt modelId="{B0F3B28D-8711-4A8A-A052-BC9053BE46E0}" type="pres">
      <dgm:prSet presAssocID="{20C620CC-868E-4CE2-8D3D-D57937A806DC}" presName="level2hierChild" presStyleCnt="0"/>
      <dgm:spPr/>
    </dgm:pt>
    <dgm:pt modelId="{752B710C-47DF-497F-95ED-CFCD7962AB97}" type="pres">
      <dgm:prSet presAssocID="{34C101F6-E9DF-40CA-9317-1E97FDC198BC}" presName="conn2-1" presStyleLbl="parChTrans1D2" presStyleIdx="0" presStyleCnt="6"/>
      <dgm:spPr/>
    </dgm:pt>
    <dgm:pt modelId="{FAAB2182-43D2-4AF6-85AD-764A77FA33FC}" type="pres">
      <dgm:prSet presAssocID="{34C101F6-E9DF-40CA-9317-1E97FDC198BC}" presName="connTx" presStyleLbl="parChTrans1D2" presStyleIdx="0" presStyleCnt="6"/>
      <dgm:spPr/>
    </dgm:pt>
    <dgm:pt modelId="{7DE045CF-729C-45CA-90A2-D7EB3417D10B}" type="pres">
      <dgm:prSet presAssocID="{AB4A08D8-568B-423D-B945-5F3F1CCDA84C}" presName="root2" presStyleCnt="0"/>
      <dgm:spPr/>
    </dgm:pt>
    <dgm:pt modelId="{30EB4D7B-7002-4D8C-B265-6FF28E652F35}" type="pres">
      <dgm:prSet presAssocID="{AB4A08D8-568B-423D-B945-5F3F1CCDA84C}" presName="LevelTwoTextNode" presStyleLbl="node2" presStyleIdx="0" presStyleCnt="6" custScaleX="208261">
        <dgm:presLayoutVars>
          <dgm:chPref val="3"/>
        </dgm:presLayoutVars>
      </dgm:prSet>
      <dgm:spPr/>
    </dgm:pt>
    <dgm:pt modelId="{7E1E9DB7-D409-46F8-B94A-FEC7F247DC79}" type="pres">
      <dgm:prSet presAssocID="{AB4A08D8-568B-423D-B945-5F3F1CCDA84C}" presName="level3hierChild" presStyleCnt="0"/>
      <dgm:spPr/>
    </dgm:pt>
    <dgm:pt modelId="{182EF939-1FE4-4498-A871-FF4E9A7D36B6}" type="pres">
      <dgm:prSet presAssocID="{720CDC10-AD98-4596-A93A-5C75C68BA85B}" presName="conn2-1" presStyleLbl="parChTrans1D2" presStyleIdx="1" presStyleCnt="6"/>
      <dgm:spPr/>
    </dgm:pt>
    <dgm:pt modelId="{D88BF782-BD1A-41C8-9229-2636F7696C94}" type="pres">
      <dgm:prSet presAssocID="{720CDC10-AD98-4596-A93A-5C75C68BA85B}" presName="connTx" presStyleLbl="parChTrans1D2" presStyleIdx="1" presStyleCnt="6"/>
      <dgm:spPr/>
    </dgm:pt>
    <dgm:pt modelId="{FD51F914-1B6E-4668-95A3-84052422FABC}" type="pres">
      <dgm:prSet presAssocID="{A4DEBA12-19FC-40BE-B0CA-8130BBBF8F4B}" presName="root2" presStyleCnt="0"/>
      <dgm:spPr/>
    </dgm:pt>
    <dgm:pt modelId="{1C4C89B9-8F4A-40CB-9F9F-3DD6AF03247E}" type="pres">
      <dgm:prSet presAssocID="{A4DEBA12-19FC-40BE-B0CA-8130BBBF8F4B}" presName="LevelTwoTextNode" presStyleLbl="node2" presStyleIdx="1" presStyleCnt="6" custScaleX="208386">
        <dgm:presLayoutVars>
          <dgm:chPref val="3"/>
        </dgm:presLayoutVars>
      </dgm:prSet>
      <dgm:spPr/>
    </dgm:pt>
    <dgm:pt modelId="{7071DAF1-173D-4CC1-BD30-304E63F8825E}" type="pres">
      <dgm:prSet presAssocID="{A4DEBA12-19FC-40BE-B0CA-8130BBBF8F4B}" presName="level3hierChild" presStyleCnt="0"/>
      <dgm:spPr/>
    </dgm:pt>
    <dgm:pt modelId="{DBD2258E-4C6E-45DC-AB0C-9D1DFED978BA}" type="pres">
      <dgm:prSet presAssocID="{901E2661-A40B-4739-A49C-B7E908C59B0F}" presName="conn2-1" presStyleLbl="parChTrans1D2" presStyleIdx="2" presStyleCnt="6"/>
      <dgm:spPr/>
    </dgm:pt>
    <dgm:pt modelId="{EB60D8BE-EA93-4089-8A4F-C1C7FAD13E91}" type="pres">
      <dgm:prSet presAssocID="{901E2661-A40B-4739-A49C-B7E908C59B0F}" presName="connTx" presStyleLbl="parChTrans1D2" presStyleIdx="2" presStyleCnt="6"/>
      <dgm:spPr/>
    </dgm:pt>
    <dgm:pt modelId="{590E1B58-A1BD-4203-9149-95BAFE0DF181}" type="pres">
      <dgm:prSet presAssocID="{1145B6F4-5646-41F6-9CBB-F000FE77B95C}" presName="root2" presStyleCnt="0"/>
      <dgm:spPr/>
    </dgm:pt>
    <dgm:pt modelId="{9CDF8F3B-3B81-48EB-9E4F-B51620D15CE3}" type="pres">
      <dgm:prSet presAssocID="{1145B6F4-5646-41F6-9CBB-F000FE77B95C}" presName="LevelTwoTextNode" presStyleLbl="node2" presStyleIdx="2" presStyleCnt="6" custScaleX="207336">
        <dgm:presLayoutVars>
          <dgm:chPref val="3"/>
        </dgm:presLayoutVars>
      </dgm:prSet>
      <dgm:spPr/>
    </dgm:pt>
    <dgm:pt modelId="{E8C0AF9E-CA83-4A0B-8ACE-44E7E2BAF175}" type="pres">
      <dgm:prSet presAssocID="{1145B6F4-5646-41F6-9CBB-F000FE77B95C}" presName="level3hierChild" presStyleCnt="0"/>
      <dgm:spPr/>
    </dgm:pt>
    <dgm:pt modelId="{AE52FA0D-EE43-4609-B88C-A174407860E2}" type="pres">
      <dgm:prSet presAssocID="{6B01852B-3567-4DD9-AC13-3CC9A2816730}" presName="conn2-1" presStyleLbl="parChTrans1D2" presStyleIdx="3" presStyleCnt="6"/>
      <dgm:spPr/>
    </dgm:pt>
    <dgm:pt modelId="{95CA5F27-FB18-4BF2-BD27-D1E5517DC40B}" type="pres">
      <dgm:prSet presAssocID="{6B01852B-3567-4DD9-AC13-3CC9A2816730}" presName="connTx" presStyleLbl="parChTrans1D2" presStyleIdx="3" presStyleCnt="6"/>
      <dgm:spPr/>
    </dgm:pt>
    <dgm:pt modelId="{0C3AB036-AF43-4A9A-A685-609EA60DB0A4}" type="pres">
      <dgm:prSet presAssocID="{360D75A9-91CA-4646-9FC2-C128539F1097}" presName="root2" presStyleCnt="0"/>
      <dgm:spPr/>
    </dgm:pt>
    <dgm:pt modelId="{23E9E28F-858D-4DBE-A7AB-C2B46BAABB8D}" type="pres">
      <dgm:prSet presAssocID="{360D75A9-91CA-4646-9FC2-C128539F1097}" presName="LevelTwoTextNode" presStyleLbl="node2" presStyleIdx="3" presStyleCnt="6" custScaleX="198082">
        <dgm:presLayoutVars>
          <dgm:chPref val="3"/>
        </dgm:presLayoutVars>
      </dgm:prSet>
      <dgm:spPr/>
    </dgm:pt>
    <dgm:pt modelId="{B45FFA55-11A7-497C-8534-7DC10994B6B8}" type="pres">
      <dgm:prSet presAssocID="{360D75A9-91CA-4646-9FC2-C128539F1097}" presName="level3hierChild" presStyleCnt="0"/>
      <dgm:spPr/>
    </dgm:pt>
    <dgm:pt modelId="{4870AE52-7560-4E19-93EF-65B12C6BD84E}" type="pres">
      <dgm:prSet presAssocID="{1FFCF7D9-9F04-417D-B1E5-CDC16AC5B862}" presName="conn2-1" presStyleLbl="parChTrans1D2" presStyleIdx="4" presStyleCnt="6"/>
      <dgm:spPr/>
    </dgm:pt>
    <dgm:pt modelId="{6D626769-1F75-4E3D-9FA0-02D59B814416}" type="pres">
      <dgm:prSet presAssocID="{1FFCF7D9-9F04-417D-B1E5-CDC16AC5B862}" presName="connTx" presStyleLbl="parChTrans1D2" presStyleIdx="4" presStyleCnt="6"/>
      <dgm:spPr/>
    </dgm:pt>
    <dgm:pt modelId="{66F700C8-F24F-4A98-B076-1EB1CEFA92A0}" type="pres">
      <dgm:prSet presAssocID="{27A0D9E8-3E8C-4B7F-9AC5-AEC0E6D26D74}" presName="root2" presStyleCnt="0"/>
      <dgm:spPr/>
    </dgm:pt>
    <dgm:pt modelId="{44CE4D8E-E23D-4C90-B286-71FB4BFC36E5}" type="pres">
      <dgm:prSet presAssocID="{27A0D9E8-3E8C-4B7F-9AC5-AEC0E6D26D74}" presName="LevelTwoTextNode" presStyleLbl="node2" presStyleIdx="4" presStyleCnt="6" custScaleX="197032">
        <dgm:presLayoutVars>
          <dgm:chPref val="3"/>
        </dgm:presLayoutVars>
      </dgm:prSet>
      <dgm:spPr/>
    </dgm:pt>
    <dgm:pt modelId="{B756BB68-59B8-4DF4-B2B2-E2430F3B7099}" type="pres">
      <dgm:prSet presAssocID="{27A0D9E8-3E8C-4B7F-9AC5-AEC0E6D26D74}" presName="level3hierChild" presStyleCnt="0"/>
      <dgm:spPr/>
    </dgm:pt>
    <dgm:pt modelId="{53260E86-AB97-41EA-A6EC-1ABA43047E2A}" type="pres">
      <dgm:prSet presAssocID="{9F1A3297-D895-499C-910E-00838A02490A}" presName="conn2-1" presStyleLbl="parChTrans1D2" presStyleIdx="5" presStyleCnt="6"/>
      <dgm:spPr/>
    </dgm:pt>
    <dgm:pt modelId="{16EC2ADB-F6E9-43B7-BE13-C3C4D93D8167}" type="pres">
      <dgm:prSet presAssocID="{9F1A3297-D895-499C-910E-00838A02490A}" presName="connTx" presStyleLbl="parChTrans1D2" presStyleIdx="5" presStyleCnt="6"/>
      <dgm:spPr/>
    </dgm:pt>
    <dgm:pt modelId="{8DCB6BFA-63F7-42B3-A3AF-1B4FFAA98498}" type="pres">
      <dgm:prSet presAssocID="{DC56BA32-1F3B-4650-A5C9-F1D4B9A71DCD}" presName="root2" presStyleCnt="0"/>
      <dgm:spPr/>
    </dgm:pt>
    <dgm:pt modelId="{C675D857-3AE5-43FF-8EA1-A0FE501A5443}" type="pres">
      <dgm:prSet presAssocID="{DC56BA32-1F3B-4650-A5C9-F1D4B9A71DCD}" presName="LevelTwoTextNode" presStyleLbl="node2" presStyleIdx="5" presStyleCnt="6" custScaleX="197957">
        <dgm:presLayoutVars>
          <dgm:chPref val="3"/>
        </dgm:presLayoutVars>
      </dgm:prSet>
      <dgm:spPr/>
    </dgm:pt>
    <dgm:pt modelId="{8DFC4F30-419D-4C84-80D7-68F8B8D58BF9}" type="pres">
      <dgm:prSet presAssocID="{DC56BA32-1F3B-4650-A5C9-F1D4B9A71DCD}" presName="level3hierChild" presStyleCnt="0"/>
      <dgm:spPr/>
    </dgm:pt>
  </dgm:ptLst>
  <dgm:cxnLst>
    <dgm:cxn modelId="{830BEF02-932D-47E8-AE89-3C43CE2E721B}" type="presOf" srcId="{20C620CC-868E-4CE2-8D3D-D57937A806DC}" destId="{F369DDCE-DB71-4D2F-BB20-D150D0A3E24C}" srcOrd="0" destOrd="0" presId="urn:microsoft.com/office/officeart/2008/layout/HorizontalMultiLevelHierarchy"/>
    <dgm:cxn modelId="{B90C6903-4CEA-4C3C-9D39-D14CE8A411CE}" srcId="{2B03F216-6B50-4B0C-BEB5-1DB28748CC67}" destId="{20C620CC-868E-4CE2-8D3D-D57937A806DC}" srcOrd="0" destOrd="0" parTransId="{7F7B0665-1A01-4B0C-B335-0A0CCB82B59B}" sibTransId="{5F43B3B5-C249-46F1-A45F-433BB0A0F391}"/>
    <dgm:cxn modelId="{5C3F9420-7A50-4FA4-84B0-615C30A6E6CB}" type="presOf" srcId="{6B01852B-3567-4DD9-AC13-3CC9A2816730}" destId="{AE52FA0D-EE43-4609-B88C-A174407860E2}" srcOrd="0" destOrd="0" presId="urn:microsoft.com/office/officeart/2008/layout/HorizontalMultiLevelHierarchy"/>
    <dgm:cxn modelId="{76A62621-F67E-4029-813E-A165F4A8AD8D}" type="presOf" srcId="{27A0D9E8-3E8C-4B7F-9AC5-AEC0E6D26D74}" destId="{44CE4D8E-E23D-4C90-B286-71FB4BFC36E5}" srcOrd="0" destOrd="0" presId="urn:microsoft.com/office/officeart/2008/layout/HorizontalMultiLevelHierarchy"/>
    <dgm:cxn modelId="{C51DED22-AF90-42F8-9C8B-D8FA1362F096}" srcId="{20C620CC-868E-4CE2-8D3D-D57937A806DC}" destId="{AB4A08D8-568B-423D-B945-5F3F1CCDA84C}" srcOrd="0" destOrd="0" parTransId="{34C101F6-E9DF-40CA-9317-1E97FDC198BC}" sibTransId="{141726B3-6E30-4DFC-84FD-62176DF567E9}"/>
    <dgm:cxn modelId="{00E5B129-144E-47F3-9553-F3B356A6E802}" type="presOf" srcId="{720CDC10-AD98-4596-A93A-5C75C68BA85B}" destId="{182EF939-1FE4-4498-A871-FF4E9A7D36B6}" srcOrd="0" destOrd="0" presId="urn:microsoft.com/office/officeart/2008/layout/HorizontalMultiLevelHierarchy"/>
    <dgm:cxn modelId="{65D48932-0ACB-40D5-A6EA-ACB935316629}" type="presOf" srcId="{DC56BA32-1F3B-4650-A5C9-F1D4B9A71DCD}" destId="{C675D857-3AE5-43FF-8EA1-A0FE501A5443}" srcOrd="0" destOrd="0" presId="urn:microsoft.com/office/officeart/2008/layout/HorizontalMultiLevelHierarchy"/>
    <dgm:cxn modelId="{1D6EF936-CB24-4989-85DF-0E6F99B54838}" srcId="{20C620CC-868E-4CE2-8D3D-D57937A806DC}" destId="{A4DEBA12-19FC-40BE-B0CA-8130BBBF8F4B}" srcOrd="1" destOrd="0" parTransId="{720CDC10-AD98-4596-A93A-5C75C68BA85B}" sibTransId="{CB572BD5-F79D-4FAC-B9B4-4D10EC6A1779}"/>
    <dgm:cxn modelId="{52C58C3A-10DA-49AB-9CD3-77F08C8649D7}" type="presOf" srcId="{34C101F6-E9DF-40CA-9317-1E97FDC198BC}" destId="{FAAB2182-43D2-4AF6-85AD-764A77FA33FC}" srcOrd="1" destOrd="0" presId="urn:microsoft.com/office/officeart/2008/layout/HorizontalMultiLevelHierarchy"/>
    <dgm:cxn modelId="{00CC5C63-247D-460F-B631-8CDDC475C316}" type="presOf" srcId="{A4DEBA12-19FC-40BE-B0CA-8130BBBF8F4B}" destId="{1C4C89B9-8F4A-40CB-9F9F-3DD6AF03247E}" srcOrd="0" destOrd="0" presId="urn:microsoft.com/office/officeart/2008/layout/HorizontalMultiLevelHierarchy"/>
    <dgm:cxn modelId="{1F773049-B790-4A40-ADD0-1CFA6F154E14}" type="presOf" srcId="{6B01852B-3567-4DD9-AC13-3CC9A2816730}" destId="{95CA5F27-FB18-4BF2-BD27-D1E5517DC40B}" srcOrd="1" destOrd="0" presId="urn:microsoft.com/office/officeart/2008/layout/HorizontalMultiLevelHierarchy"/>
    <dgm:cxn modelId="{5DE6D64B-1DCF-46C0-9D05-87FF44DEB5AF}" type="presOf" srcId="{9F1A3297-D895-499C-910E-00838A02490A}" destId="{53260E86-AB97-41EA-A6EC-1ABA43047E2A}" srcOrd="0" destOrd="0" presId="urn:microsoft.com/office/officeart/2008/layout/HorizontalMultiLevelHierarchy"/>
    <dgm:cxn modelId="{2BCD4A58-CDF9-49BB-82D4-1D22A510D459}" type="presOf" srcId="{360D75A9-91CA-4646-9FC2-C128539F1097}" destId="{23E9E28F-858D-4DBE-A7AB-C2B46BAABB8D}" srcOrd="0" destOrd="0" presId="urn:microsoft.com/office/officeart/2008/layout/HorizontalMultiLevelHierarchy"/>
    <dgm:cxn modelId="{8E8B2279-7509-4714-8022-08FB0705F700}" type="presOf" srcId="{34C101F6-E9DF-40CA-9317-1E97FDC198BC}" destId="{752B710C-47DF-497F-95ED-CFCD7962AB97}" srcOrd="0" destOrd="0" presId="urn:microsoft.com/office/officeart/2008/layout/HorizontalMultiLevelHierarchy"/>
    <dgm:cxn modelId="{C61EDB5A-01A1-4FD1-B390-32C763432BBA}" type="presOf" srcId="{AB4A08D8-568B-423D-B945-5F3F1CCDA84C}" destId="{30EB4D7B-7002-4D8C-B265-6FF28E652F35}" srcOrd="0" destOrd="0" presId="urn:microsoft.com/office/officeart/2008/layout/HorizontalMultiLevelHierarchy"/>
    <dgm:cxn modelId="{27BF137B-5792-42AF-80EE-642DD830F5E8}" type="presOf" srcId="{9F1A3297-D895-499C-910E-00838A02490A}" destId="{16EC2ADB-F6E9-43B7-BE13-C3C4D93D8167}" srcOrd="1" destOrd="0" presId="urn:microsoft.com/office/officeart/2008/layout/HorizontalMultiLevelHierarchy"/>
    <dgm:cxn modelId="{92B02C7D-5DEE-4996-9B98-D30304E25209}" srcId="{20C620CC-868E-4CE2-8D3D-D57937A806DC}" destId="{360D75A9-91CA-4646-9FC2-C128539F1097}" srcOrd="3" destOrd="0" parTransId="{6B01852B-3567-4DD9-AC13-3CC9A2816730}" sibTransId="{3D0C95FE-91F3-4880-977A-7CE0F5F0BB4A}"/>
    <dgm:cxn modelId="{5488558E-8E61-4324-8B4D-C7996D2ADF77}" type="presOf" srcId="{1145B6F4-5646-41F6-9CBB-F000FE77B95C}" destId="{9CDF8F3B-3B81-48EB-9E4F-B51620D15CE3}" srcOrd="0" destOrd="0" presId="urn:microsoft.com/office/officeart/2008/layout/HorizontalMultiLevelHierarchy"/>
    <dgm:cxn modelId="{4D3E589C-E31B-4C76-ACBE-EAF80153C0D0}" srcId="{20C620CC-868E-4CE2-8D3D-D57937A806DC}" destId="{1145B6F4-5646-41F6-9CBB-F000FE77B95C}" srcOrd="2" destOrd="0" parTransId="{901E2661-A40B-4739-A49C-B7E908C59B0F}" sibTransId="{81A07641-2626-4A4B-80C2-AA190DAAF08F}"/>
    <dgm:cxn modelId="{7208169D-BAB1-4BC1-95EF-CC060D1DC877}" srcId="{20C620CC-868E-4CE2-8D3D-D57937A806DC}" destId="{27A0D9E8-3E8C-4B7F-9AC5-AEC0E6D26D74}" srcOrd="4" destOrd="0" parTransId="{1FFCF7D9-9F04-417D-B1E5-CDC16AC5B862}" sibTransId="{772E5060-9A07-40A6-BCC5-139842E0670E}"/>
    <dgm:cxn modelId="{8954569F-2931-487E-873F-12325DACD511}" type="presOf" srcId="{901E2661-A40B-4739-A49C-B7E908C59B0F}" destId="{EB60D8BE-EA93-4089-8A4F-C1C7FAD13E91}" srcOrd="1" destOrd="0" presId="urn:microsoft.com/office/officeart/2008/layout/HorizontalMultiLevelHierarchy"/>
    <dgm:cxn modelId="{B16ACFBC-D22B-4701-9673-E2729975026B}" type="presOf" srcId="{1FFCF7D9-9F04-417D-B1E5-CDC16AC5B862}" destId="{4870AE52-7560-4E19-93EF-65B12C6BD84E}" srcOrd="0" destOrd="0" presId="urn:microsoft.com/office/officeart/2008/layout/HorizontalMultiLevelHierarchy"/>
    <dgm:cxn modelId="{3D32FABE-5A3A-43CE-AACD-9E6917442FF6}" type="presOf" srcId="{1FFCF7D9-9F04-417D-B1E5-CDC16AC5B862}" destId="{6D626769-1F75-4E3D-9FA0-02D59B814416}" srcOrd="1" destOrd="0" presId="urn:microsoft.com/office/officeart/2008/layout/HorizontalMultiLevelHierarchy"/>
    <dgm:cxn modelId="{4E3D20BF-88DC-49D5-80FA-04EAD53D3365}" type="presOf" srcId="{901E2661-A40B-4739-A49C-B7E908C59B0F}" destId="{DBD2258E-4C6E-45DC-AB0C-9D1DFED978BA}" srcOrd="0" destOrd="0" presId="urn:microsoft.com/office/officeart/2008/layout/HorizontalMultiLevelHierarchy"/>
    <dgm:cxn modelId="{18AA2CC5-2A8C-47DC-A273-F39BDAAF9FAB}" type="presOf" srcId="{2B03F216-6B50-4B0C-BEB5-1DB28748CC67}" destId="{45105496-C35C-4503-B1C1-EB9FB6DE79CB}" srcOrd="0" destOrd="0" presId="urn:microsoft.com/office/officeart/2008/layout/HorizontalMultiLevelHierarchy"/>
    <dgm:cxn modelId="{08F3D3CC-1D63-46EF-A8F2-3F3C4F905371}" type="presOf" srcId="{720CDC10-AD98-4596-A93A-5C75C68BA85B}" destId="{D88BF782-BD1A-41C8-9229-2636F7696C94}" srcOrd="1" destOrd="0" presId="urn:microsoft.com/office/officeart/2008/layout/HorizontalMultiLevelHierarchy"/>
    <dgm:cxn modelId="{3986B0EF-9B2B-4EDB-9A74-24A297F6F07A}" srcId="{20C620CC-868E-4CE2-8D3D-D57937A806DC}" destId="{DC56BA32-1F3B-4650-A5C9-F1D4B9A71DCD}" srcOrd="5" destOrd="0" parTransId="{9F1A3297-D895-499C-910E-00838A02490A}" sibTransId="{C6EF7D1A-2447-402B-B03E-C71A0089E511}"/>
    <dgm:cxn modelId="{D089B209-C15C-468E-AA0F-92566E343191}" type="presParOf" srcId="{45105496-C35C-4503-B1C1-EB9FB6DE79CB}" destId="{5364035B-DFD9-43AC-978B-B2624154B7A4}" srcOrd="0" destOrd="0" presId="urn:microsoft.com/office/officeart/2008/layout/HorizontalMultiLevelHierarchy"/>
    <dgm:cxn modelId="{3B9A7E04-DA42-419C-9230-0B3705053FCE}" type="presParOf" srcId="{5364035B-DFD9-43AC-978B-B2624154B7A4}" destId="{F369DDCE-DB71-4D2F-BB20-D150D0A3E24C}" srcOrd="0" destOrd="0" presId="urn:microsoft.com/office/officeart/2008/layout/HorizontalMultiLevelHierarchy"/>
    <dgm:cxn modelId="{79BCCE7E-CE07-424F-92ED-2001EBB81CF6}" type="presParOf" srcId="{5364035B-DFD9-43AC-978B-B2624154B7A4}" destId="{B0F3B28D-8711-4A8A-A052-BC9053BE46E0}" srcOrd="1" destOrd="0" presId="urn:microsoft.com/office/officeart/2008/layout/HorizontalMultiLevelHierarchy"/>
    <dgm:cxn modelId="{395B6669-AC86-4350-A4DD-758124BAF1BE}" type="presParOf" srcId="{B0F3B28D-8711-4A8A-A052-BC9053BE46E0}" destId="{752B710C-47DF-497F-95ED-CFCD7962AB97}" srcOrd="0" destOrd="0" presId="urn:microsoft.com/office/officeart/2008/layout/HorizontalMultiLevelHierarchy"/>
    <dgm:cxn modelId="{2B1172B8-5EA6-4CD1-BD86-241423EA8039}" type="presParOf" srcId="{752B710C-47DF-497F-95ED-CFCD7962AB97}" destId="{FAAB2182-43D2-4AF6-85AD-764A77FA33FC}" srcOrd="0" destOrd="0" presId="urn:microsoft.com/office/officeart/2008/layout/HorizontalMultiLevelHierarchy"/>
    <dgm:cxn modelId="{D3EF58CC-6059-4592-BFB6-00BFBB684101}" type="presParOf" srcId="{B0F3B28D-8711-4A8A-A052-BC9053BE46E0}" destId="{7DE045CF-729C-45CA-90A2-D7EB3417D10B}" srcOrd="1" destOrd="0" presId="urn:microsoft.com/office/officeart/2008/layout/HorizontalMultiLevelHierarchy"/>
    <dgm:cxn modelId="{A4C0C349-B352-483E-9A9C-E43C966233A5}" type="presParOf" srcId="{7DE045CF-729C-45CA-90A2-D7EB3417D10B}" destId="{30EB4D7B-7002-4D8C-B265-6FF28E652F35}" srcOrd="0" destOrd="0" presId="urn:microsoft.com/office/officeart/2008/layout/HorizontalMultiLevelHierarchy"/>
    <dgm:cxn modelId="{EB7210EB-2BBF-47E2-9DBB-C15D763D564B}" type="presParOf" srcId="{7DE045CF-729C-45CA-90A2-D7EB3417D10B}" destId="{7E1E9DB7-D409-46F8-B94A-FEC7F247DC79}" srcOrd="1" destOrd="0" presId="urn:microsoft.com/office/officeart/2008/layout/HorizontalMultiLevelHierarchy"/>
    <dgm:cxn modelId="{199EFCF1-9FD5-4B41-B2E6-5621082C3DF5}" type="presParOf" srcId="{B0F3B28D-8711-4A8A-A052-BC9053BE46E0}" destId="{182EF939-1FE4-4498-A871-FF4E9A7D36B6}" srcOrd="2" destOrd="0" presId="urn:microsoft.com/office/officeart/2008/layout/HorizontalMultiLevelHierarchy"/>
    <dgm:cxn modelId="{9A0E3898-6EE8-49C4-BB8B-4B9C29CD2151}" type="presParOf" srcId="{182EF939-1FE4-4498-A871-FF4E9A7D36B6}" destId="{D88BF782-BD1A-41C8-9229-2636F7696C94}" srcOrd="0" destOrd="0" presId="urn:microsoft.com/office/officeart/2008/layout/HorizontalMultiLevelHierarchy"/>
    <dgm:cxn modelId="{9325134E-C939-409D-B262-5775154FFD05}" type="presParOf" srcId="{B0F3B28D-8711-4A8A-A052-BC9053BE46E0}" destId="{FD51F914-1B6E-4668-95A3-84052422FABC}" srcOrd="3" destOrd="0" presId="urn:microsoft.com/office/officeart/2008/layout/HorizontalMultiLevelHierarchy"/>
    <dgm:cxn modelId="{CCF11A16-081B-4165-AD39-70CA150AC310}" type="presParOf" srcId="{FD51F914-1B6E-4668-95A3-84052422FABC}" destId="{1C4C89B9-8F4A-40CB-9F9F-3DD6AF03247E}" srcOrd="0" destOrd="0" presId="urn:microsoft.com/office/officeart/2008/layout/HorizontalMultiLevelHierarchy"/>
    <dgm:cxn modelId="{CA1FF9BF-C319-4AB6-B6BD-8719E6D2C6E9}" type="presParOf" srcId="{FD51F914-1B6E-4668-95A3-84052422FABC}" destId="{7071DAF1-173D-4CC1-BD30-304E63F8825E}" srcOrd="1" destOrd="0" presId="urn:microsoft.com/office/officeart/2008/layout/HorizontalMultiLevelHierarchy"/>
    <dgm:cxn modelId="{DB4DF182-07B1-4AB8-B892-D0B4A90BA1E0}" type="presParOf" srcId="{B0F3B28D-8711-4A8A-A052-BC9053BE46E0}" destId="{DBD2258E-4C6E-45DC-AB0C-9D1DFED978BA}" srcOrd="4" destOrd="0" presId="urn:microsoft.com/office/officeart/2008/layout/HorizontalMultiLevelHierarchy"/>
    <dgm:cxn modelId="{08836D66-EF7B-4517-8457-DD8B4605263B}" type="presParOf" srcId="{DBD2258E-4C6E-45DC-AB0C-9D1DFED978BA}" destId="{EB60D8BE-EA93-4089-8A4F-C1C7FAD13E91}" srcOrd="0" destOrd="0" presId="urn:microsoft.com/office/officeart/2008/layout/HorizontalMultiLevelHierarchy"/>
    <dgm:cxn modelId="{52D598EE-6334-471B-811A-2BD5AEF06EA6}" type="presParOf" srcId="{B0F3B28D-8711-4A8A-A052-BC9053BE46E0}" destId="{590E1B58-A1BD-4203-9149-95BAFE0DF181}" srcOrd="5" destOrd="0" presId="urn:microsoft.com/office/officeart/2008/layout/HorizontalMultiLevelHierarchy"/>
    <dgm:cxn modelId="{988EFC75-B492-4B05-BA71-4690F63D3A3F}" type="presParOf" srcId="{590E1B58-A1BD-4203-9149-95BAFE0DF181}" destId="{9CDF8F3B-3B81-48EB-9E4F-B51620D15CE3}" srcOrd="0" destOrd="0" presId="urn:microsoft.com/office/officeart/2008/layout/HorizontalMultiLevelHierarchy"/>
    <dgm:cxn modelId="{5AD55CE0-7A54-4DE5-AD10-CE3BF90BF267}" type="presParOf" srcId="{590E1B58-A1BD-4203-9149-95BAFE0DF181}" destId="{E8C0AF9E-CA83-4A0B-8ACE-44E7E2BAF175}" srcOrd="1" destOrd="0" presId="urn:microsoft.com/office/officeart/2008/layout/HorizontalMultiLevelHierarchy"/>
    <dgm:cxn modelId="{83762EC4-8537-4D96-88EF-8A4A7850679B}" type="presParOf" srcId="{B0F3B28D-8711-4A8A-A052-BC9053BE46E0}" destId="{AE52FA0D-EE43-4609-B88C-A174407860E2}" srcOrd="6" destOrd="0" presId="urn:microsoft.com/office/officeart/2008/layout/HorizontalMultiLevelHierarchy"/>
    <dgm:cxn modelId="{89C0050F-EC83-4E65-A7C4-C8D2C94E0C91}" type="presParOf" srcId="{AE52FA0D-EE43-4609-B88C-A174407860E2}" destId="{95CA5F27-FB18-4BF2-BD27-D1E5517DC40B}" srcOrd="0" destOrd="0" presId="urn:microsoft.com/office/officeart/2008/layout/HorizontalMultiLevelHierarchy"/>
    <dgm:cxn modelId="{35FF36F3-E4E9-41C8-92E2-55406549F6F3}" type="presParOf" srcId="{B0F3B28D-8711-4A8A-A052-BC9053BE46E0}" destId="{0C3AB036-AF43-4A9A-A685-609EA60DB0A4}" srcOrd="7" destOrd="0" presId="urn:microsoft.com/office/officeart/2008/layout/HorizontalMultiLevelHierarchy"/>
    <dgm:cxn modelId="{5E72EB3D-9C9E-4013-A05B-7CE8581998EC}" type="presParOf" srcId="{0C3AB036-AF43-4A9A-A685-609EA60DB0A4}" destId="{23E9E28F-858D-4DBE-A7AB-C2B46BAABB8D}" srcOrd="0" destOrd="0" presId="urn:microsoft.com/office/officeart/2008/layout/HorizontalMultiLevelHierarchy"/>
    <dgm:cxn modelId="{9A47A09B-4544-46B5-81AC-A669AA20E2B6}" type="presParOf" srcId="{0C3AB036-AF43-4A9A-A685-609EA60DB0A4}" destId="{B45FFA55-11A7-497C-8534-7DC10994B6B8}" srcOrd="1" destOrd="0" presId="urn:microsoft.com/office/officeart/2008/layout/HorizontalMultiLevelHierarchy"/>
    <dgm:cxn modelId="{4D50FFBF-B99D-44B1-9AF6-DB29C4C1EEDC}" type="presParOf" srcId="{B0F3B28D-8711-4A8A-A052-BC9053BE46E0}" destId="{4870AE52-7560-4E19-93EF-65B12C6BD84E}" srcOrd="8" destOrd="0" presId="urn:microsoft.com/office/officeart/2008/layout/HorizontalMultiLevelHierarchy"/>
    <dgm:cxn modelId="{BC643963-B80E-469B-9C54-672152D35AC4}" type="presParOf" srcId="{4870AE52-7560-4E19-93EF-65B12C6BD84E}" destId="{6D626769-1F75-4E3D-9FA0-02D59B814416}" srcOrd="0" destOrd="0" presId="urn:microsoft.com/office/officeart/2008/layout/HorizontalMultiLevelHierarchy"/>
    <dgm:cxn modelId="{422CDF44-D713-4FE5-BB69-0C74147A64A0}" type="presParOf" srcId="{B0F3B28D-8711-4A8A-A052-BC9053BE46E0}" destId="{66F700C8-F24F-4A98-B076-1EB1CEFA92A0}" srcOrd="9" destOrd="0" presId="urn:microsoft.com/office/officeart/2008/layout/HorizontalMultiLevelHierarchy"/>
    <dgm:cxn modelId="{A3F7E367-EF14-4988-B94D-A32EA7E41343}" type="presParOf" srcId="{66F700C8-F24F-4A98-B076-1EB1CEFA92A0}" destId="{44CE4D8E-E23D-4C90-B286-71FB4BFC36E5}" srcOrd="0" destOrd="0" presId="urn:microsoft.com/office/officeart/2008/layout/HorizontalMultiLevelHierarchy"/>
    <dgm:cxn modelId="{331B2C54-494E-412C-BD78-803011AFFBF1}" type="presParOf" srcId="{66F700C8-F24F-4A98-B076-1EB1CEFA92A0}" destId="{B756BB68-59B8-4DF4-B2B2-E2430F3B7099}" srcOrd="1" destOrd="0" presId="urn:microsoft.com/office/officeart/2008/layout/HorizontalMultiLevelHierarchy"/>
    <dgm:cxn modelId="{7D8D15E4-715D-4D5A-8BAD-25B06EEC6E36}" type="presParOf" srcId="{B0F3B28D-8711-4A8A-A052-BC9053BE46E0}" destId="{53260E86-AB97-41EA-A6EC-1ABA43047E2A}" srcOrd="10" destOrd="0" presId="urn:microsoft.com/office/officeart/2008/layout/HorizontalMultiLevelHierarchy"/>
    <dgm:cxn modelId="{09FD29CB-2D04-40FE-818E-4B9FBC11A00C}" type="presParOf" srcId="{53260E86-AB97-41EA-A6EC-1ABA43047E2A}" destId="{16EC2ADB-F6E9-43B7-BE13-C3C4D93D8167}" srcOrd="0" destOrd="0" presId="urn:microsoft.com/office/officeart/2008/layout/HorizontalMultiLevelHierarchy"/>
    <dgm:cxn modelId="{D7193BB5-EE7C-4F0F-A928-138C2FC58223}" type="presParOf" srcId="{B0F3B28D-8711-4A8A-A052-BC9053BE46E0}" destId="{8DCB6BFA-63F7-42B3-A3AF-1B4FFAA98498}" srcOrd="11" destOrd="0" presId="urn:microsoft.com/office/officeart/2008/layout/HorizontalMultiLevelHierarchy"/>
    <dgm:cxn modelId="{53B8BC44-A807-41FE-950A-19E68465A0E9}" type="presParOf" srcId="{8DCB6BFA-63F7-42B3-A3AF-1B4FFAA98498}" destId="{C675D857-3AE5-43FF-8EA1-A0FE501A5443}" srcOrd="0" destOrd="0" presId="urn:microsoft.com/office/officeart/2008/layout/HorizontalMultiLevelHierarchy"/>
    <dgm:cxn modelId="{54736D55-F157-4574-9E06-462A0C6E36DA}" type="presParOf" srcId="{8DCB6BFA-63F7-42B3-A3AF-1B4FFAA98498}" destId="{8DFC4F30-419D-4C84-80D7-68F8B8D58BF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375C5E-A94F-48BC-B5F6-54893AD3E7C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2F40437-9BB4-4B72-A4CD-DDF850A670C0}">
      <dgm:prSet phldrT="[Texto]" custT="1"/>
      <dgm:spPr>
        <a:solidFill>
          <a:srgbClr val="49E5B5"/>
        </a:solidFill>
      </dgm:spPr>
      <dgm:t>
        <a:bodyPr/>
        <a:lstStyle/>
        <a:p>
          <a:r>
            <a:rPr lang="es-ES" sz="3200" b="1" dirty="0"/>
            <a:t>VARIEDADES LINGÜÍSTICAS</a:t>
          </a:r>
        </a:p>
      </dgm:t>
    </dgm:pt>
    <dgm:pt modelId="{49406A35-ED27-4986-AFFC-F97A97FF895D}" type="parTrans" cxnId="{AB0F680A-FFAB-436A-B673-274C0C13EA74}">
      <dgm:prSet/>
      <dgm:spPr/>
      <dgm:t>
        <a:bodyPr/>
        <a:lstStyle/>
        <a:p>
          <a:endParaRPr lang="es-ES"/>
        </a:p>
      </dgm:t>
    </dgm:pt>
    <dgm:pt modelId="{55D2CC5F-38D5-4797-9E19-9FEC03EA8CA3}" type="sibTrans" cxnId="{AB0F680A-FFAB-436A-B673-274C0C13EA74}">
      <dgm:prSet/>
      <dgm:spPr/>
      <dgm:t>
        <a:bodyPr/>
        <a:lstStyle/>
        <a:p>
          <a:endParaRPr lang="es-ES"/>
        </a:p>
      </dgm:t>
    </dgm:pt>
    <dgm:pt modelId="{8DC4B2D3-26E1-4AB5-BC91-418ACC9317F7}">
      <dgm:prSet phldrT="[Texto]" custT="1"/>
      <dgm:spPr>
        <a:solidFill>
          <a:srgbClr val="E03E70"/>
        </a:solidFill>
      </dgm:spPr>
      <dgm:t>
        <a:bodyPr/>
        <a:lstStyle/>
        <a:p>
          <a:r>
            <a:rPr lang="es-ES" sz="2000" dirty="0"/>
            <a:t>DIATÓPICAS O GEOGRÁFICAS</a:t>
          </a:r>
        </a:p>
        <a:p>
          <a:r>
            <a:rPr lang="es-ES" sz="2000" dirty="0">
              <a:solidFill>
                <a:schemeClr val="tx1"/>
              </a:solidFill>
            </a:rPr>
            <a:t>(dialectos)</a:t>
          </a:r>
        </a:p>
      </dgm:t>
    </dgm:pt>
    <dgm:pt modelId="{1A377C4A-E9C4-4232-86BE-5D374913D377}" type="parTrans" cxnId="{3109D3EE-B32B-4789-8644-E818A18E8454}">
      <dgm:prSet/>
      <dgm:spPr/>
      <dgm:t>
        <a:bodyPr/>
        <a:lstStyle/>
        <a:p>
          <a:endParaRPr lang="es-ES"/>
        </a:p>
      </dgm:t>
    </dgm:pt>
    <dgm:pt modelId="{4AD530CD-FD89-4A02-81BE-0C9FBF8F2FAB}" type="sibTrans" cxnId="{3109D3EE-B32B-4789-8644-E818A18E8454}">
      <dgm:prSet/>
      <dgm:spPr/>
      <dgm:t>
        <a:bodyPr/>
        <a:lstStyle/>
        <a:p>
          <a:endParaRPr lang="es-ES"/>
        </a:p>
      </dgm:t>
    </dgm:pt>
    <dgm:pt modelId="{6C36813A-2B59-44DA-808E-A0DFC2845670}">
      <dgm:prSet phldrT="[Texto]" custT="1"/>
      <dgm:spPr>
        <a:solidFill>
          <a:srgbClr val="E03E70"/>
        </a:solidFill>
      </dgm:spPr>
      <dgm:t>
        <a:bodyPr/>
        <a:lstStyle/>
        <a:p>
          <a:r>
            <a:rPr lang="es-ES" sz="2000" dirty="0"/>
            <a:t>DIAFÁSICAS</a:t>
          </a:r>
        </a:p>
        <a:p>
          <a:r>
            <a:rPr lang="es-ES" sz="2000" dirty="0"/>
            <a:t>Situación comunicativa</a:t>
          </a:r>
        </a:p>
        <a:p>
          <a:r>
            <a:rPr lang="es-ES" sz="2000" dirty="0">
              <a:solidFill>
                <a:schemeClr val="tx1"/>
              </a:solidFill>
            </a:rPr>
            <a:t>(registro)</a:t>
          </a:r>
        </a:p>
      </dgm:t>
    </dgm:pt>
    <dgm:pt modelId="{354A1175-7967-401F-98A0-741993F936EF}" type="parTrans" cxnId="{3E29E9EB-6E26-4BA7-8D48-5DCF23859736}">
      <dgm:prSet/>
      <dgm:spPr/>
      <dgm:t>
        <a:bodyPr/>
        <a:lstStyle/>
        <a:p>
          <a:endParaRPr lang="es-ES"/>
        </a:p>
      </dgm:t>
    </dgm:pt>
    <dgm:pt modelId="{2F14A288-FCBE-4A59-95AD-00F0A8B6E57B}" type="sibTrans" cxnId="{3E29E9EB-6E26-4BA7-8D48-5DCF23859736}">
      <dgm:prSet/>
      <dgm:spPr/>
      <dgm:t>
        <a:bodyPr/>
        <a:lstStyle/>
        <a:p>
          <a:endParaRPr lang="es-ES"/>
        </a:p>
      </dgm:t>
    </dgm:pt>
    <dgm:pt modelId="{EBDF38B9-BAB3-40D3-B161-469D839817CA}">
      <dgm:prSet phldrT="[Texto]" custT="1"/>
      <dgm:spPr>
        <a:solidFill>
          <a:srgbClr val="ED7F77"/>
        </a:solidFill>
      </dgm:spPr>
      <dgm:t>
        <a:bodyPr/>
        <a:lstStyle/>
        <a:p>
          <a:r>
            <a:rPr lang="es-ES" sz="3100" dirty="0"/>
            <a:t>DIACRÓNICA </a:t>
          </a:r>
          <a:r>
            <a:rPr lang="es-ES" sz="2400" dirty="0"/>
            <a:t>(durante la historia)</a:t>
          </a:r>
        </a:p>
      </dgm:t>
    </dgm:pt>
    <dgm:pt modelId="{DE0848E2-52B0-4E04-BED7-387C4563E720}" type="parTrans" cxnId="{BE724B38-9725-4E85-9420-9C87E04C7111}">
      <dgm:prSet/>
      <dgm:spPr/>
      <dgm:t>
        <a:bodyPr/>
        <a:lstStyle/>
        <a:p>
          <a:endParaRPr lang="es-ES"/>
        </a:p>
      </dgm:t>
    </dgm:pt>
    <dgm:pt modelId="{EA63A34F-7E99-4CD6-AAE0-BE5334172E3A}" type="sibTrans" cxnId="{BE724B38-9725-4E85-9420-9C87E04C7111}">
      <dgm:prSet/>
      <dgm:spPr/>
      <dgm:t>
        <a:bodyPr/>
        <a:lstStyle/>
        <a:p>
          <a:endParaRPr lang="es-ES"/>
        </a:p>
      </dgm:t>
    </dgm:pt>
    <dgm:pt modelId="{05144546-EA07-455F-A67F-D0421654CCF5}">
      <dgm:prSet phldrT="[Texto]" custT="1"/>
      <dgm:spPr>
        <a:solidFill>
          <a:srgbClr val="ED7F77"/>
        </a:solidFill>
      </dgm:spPr>
      <dgm:t>
        <a:bodyPr/>
        <a:lstStyle/>
        <a:p>
          <a:r>
            <a:rPr lang="es-ES" sz="3100" dirty="0"/>
            <a:t>SINCRÓNICA </a:t>
          </a:r>
          <a:r>
            <a:rPr lang="es-ES" sz="2400" dirty="0"/>
            <a:t>(momento concreto)</a:t>
          </a:r>
        </a:p>
      </dgm:t>
    </dgm:pt>
    <dgm:pt modelId="{8C03FA6C-D922-44E0-9040-1BD588D03B45}" type="parTrans" cxnId="{B222FBF2-6427-4BAC-A6FF-37E61D734227}">
      <dgm:prSet/>
      <dgm:spPr/>
      <dgm:t>
        <a:bodyPr/>
        <a:lstStyle/>
        <a:p>
          <a:endParaRPr lang="es-ES"/>
        </a:p>
      </dgm:t>
    </dgm:pt>
    <dgm:pt modelId="{9BB63B28-BEC3-4D85-8792-E50D5A8C2B50}" type="sibTrans" cxnId="{B222FBF2-6427-4BAC-A6FF-37E61D734227}">
      <dgm:prSet/>
      <dgm:spPr/>
      <dgm:t>
        <a:bodyPr/>
        <a:lstStyle/>
        <a:p>
          <a:endParaRPr lang="es-ES"/>
        </a:p>
      </dgm:t>
    </dgm:pt>
    <dgm:pt modelId="{B26B2CDB-E67A-4576-B3D7-358245967C11}">
      <dgm:prSet phldrT="[Texto]" custT="1"/>
      <dgm:spPr>
        <a:solidFill>
          <a:srgbClr val="E03E70"/>
        </a:solidFill>
      </dgm:spPr>
      <dgm:t>
        <a:bodyPr/>
        <a:lstStyle/>
        <a:p>
          <a:r>
            <a:rPr lang="es-ES" sz="2000" dirty="0"/>
            <a:t>DIASTRÁTICAS </a:t>
          </a:r>
        </a:p>
        <a:p>
          <a:r>
            <a:rPr lang="es-ES" sz="2000" dirty="0"/>
            <a:t>Nivel sociocultural hablantes</a:t>
          </a:r>
        </a:p>
        <a:p>
          <a:r>
            <a:rPr lang="es-ES" sz="1600" dirty="0">
              <a:solidFill>
                <a:schemeClr val="tx1"/>
              </a:solidFill>
            </a:rPr>
            <a:t>(edad, intereses, conocimientos, etc.)</a:t>
          </a:r>
        </a:p>
      </dgm:t>
    </dgm:pt>
    <dgm:pt modelId="{EEC37577-63C1-465B-910C-B8970D9EAAE1}" type="parTrans" cxnId="{CA1DCC2C-4E14-487C-ACFB-BFD5A93B64E8}">
      <dgm:prSet/>
      <dgm:spPr/>
      <dgm:t>
        <a:bodyPr/>
        <a:lstStyle/>
        <a:p>
          <a:endParaRPr lang="es-ES"/>
        </a:p>
      </dgm:t>
    </dgm:pt>
    <dgm:pt modelId="{FD9C2C84-58DB-48D2-9A83-8CEA26C8E687}" type="sibTrans" cxnId="{CA1DCC2C-4E14-487C-ACFB-BFD5A93B64E8}">
      <dgm:prSet/>
      <dgm:spPr/>
      <dgm:t>
        <a:bodyPr/>
        <a:lstStyle/>
        <a:p>
          <a:endParaRPr lang="es-ES"/>
        </a:p>
      </dgm:t>
    </dgm:pt>
    <dgm:pt modelId="{17ADC137-EE5E-479E-8840-E8F95742354F}" type="pres">
      <dgm:prSet presAssocID="{5F375C5E-A94F-48BC-B5F6-54893AD3E7C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DD429CA-6CC3-4DF2-B4BF-C035A5554BDB}" type="pres">
      <dgm:prSet presAssocID="{72F40437-9BB4-4B72-A4CD-DDF850A670C0}" presName="root1" presStyleCnt="0"/>
      <dgm:spPr/>
    </dgm:pt>
    <dgm:pt modelId="{4D5AEF23-0462-4B06-B5FB-9445B8FA4F31}" type="pres">
      <dgm:prSet presAssocID="{72F40437-9BB4-4B72-A4CD-DDF850A670C0}" presName="LevelOneTextNode" presStyleLbl="node0" presStyleIdx="0" presStyleCnt="1" custScaleX="110660" custScaleY="134019" custLinFactNeighborX="-1201" custLinFactNeighborY="-29519">
        <dgm:presLayoutVars>
          <dgm:chPref val="3"/>
        </dgm:presLayoutVars>
      </dgm:prSet>
      <dgm:spPr/>
    </dgm:pt>
    <dgm:pt modelId="{B826FDD4-BC63-437D-9499-B2314D4029B7}" type="pres">
      <dgm:prSet presAssocID="{72F40437-9BB4-4B72-A4CD-DDF850A670C0}" presName="level2hierChild" presStyleCnt="0"/>
      <dgm:spPr/>
    </dgm:pt>
    <dgm:pt modelId="{386B7CDB-72AE-45F3-B82F-C346839C21D8}" type="pres">
      <dgm:prSet presAssocID="{8C03FA6C-D922-44E0-9040-1BD588D03B45}" presName="conn2-1" presStyleLbl="parChTrans1D2" presStyleIdx="0" presStyleCnt="2"/>
      <dgm:spPr/>
    </dgm:pt>
    <dgm:pt modelId="{1C001868-47D3-46E7-9A63-D46B7EF1F27E}" type="pres">
      <dgm:prSet presAssocID="{8C03FA6C-D922-44E0-9040-1BD588D03B45}" presName="connTx" presStyleLbl="parChTrans1D2" presStyleIdx="0" presStyleCnt="2"/>
      <dgm:spPr/>
    </dgm:pt>
    <dgm:pt modelId="{AB6CD6A6-09FF-4417-8A06-E74989B04018}" type="pres">
      <dgm:prSet presAssocID="{05144546-EA07-455F-A67F-D0421654CCF5}" presName="root2" presStyleCnt="0"/>
      <dgm:spPr/>
    </dgm:pt>
    <dgm:pt modelId="{4F908571-2CDD-40F5-A19A-47C7E1AA002B}" type="pres">
      <dgm:prSet presAssocID="{05144546-EA07-455F-A67F-D0421654CCF5}" presName="LevelTwoTextNode" presStyleLbl="node2" presStyleIdx="0" presStyleCnt="2" custScaleX="101021" custScaleY="108810" custLinFactNeighborX="-13715" custLinFactNeighborY="-80143">
        <dgm:presLayoutVars>
          <dgm:chPref val="3"/>
        </dgm:presLayoutVars>
      </dgm:prSet>
      <dgm:spPr/>
    </dgm:pt>
    <dgm:pt modelId="{61C799F2-BF67-49D0-A4AE-96ADEBC76794}" type="pres">
      <dgm:prSet presAssocID="{05144546-EA07-455F-A67F-D0421654CCF5}" presName="level3hierChild" presStyleCnt="0"/>
      <dgm:spPr/>
    </dgm:pt>
    <dgm:pt modelId="{0E75E4ED-45B7-4051-B177-461F41D57075}" type="pres">
      <dgm:prSet presAssocID="{1A377C4A-E9C4-4232-86BE-5D374913D377}" presName="conn2-1" presStyleLbl="parChTrans1D3" presStyleIdx="0" presStyleCnt="3"/>
      <dgm:spPr/>
    </dgm:pt>
    <dgm:pt modelId="{856E2468-7C17-40CE-814C-21432ED07B59}" type="pres">
      <dgm:prSet presAssocID="{1A377C4A-E9C4-4232-86BE-5D374913D377}" presName="connTx" presStyleLbl="parChTrans1D3" presStyleIdx="0" presStyleCnt="3"/>
      <dgm:spPr/>
    </dgm:pt>
    <dgm:pt modelId="{25F0A25C-B827-438D-B7E4-7940C1C70481}" type="pres">
      <dgm:prSet presAssocID="{8DC4B2D3-26E1-4AB5-BC91-418ACC9317F7}" presName="root2" presStyleCnt="0"/>
      <dgm:spPr/>
    </dgm:pt>
    <dgm:pt modelId="{2F7D7C24-2C00-4F08-8FC5-D051DCAB9852}" type="pres">
      <dgm:prSet presAssocID="{8DC4B2D3-26E1-4AB5-BC91-418ACC9317F7}" presName="LevelTwoTextNode" presStyleLbl="node3" presStyleIdx="0" presStyleCnt="3" custScaleX="132477" custScaleY="92712" custLinFactNeighborX="-14007" custLinFactNeighborY="-58301">
        <dgm:presLayoutVars>
          <dgm:chPref val="3"/>
        </dgm:presLayoutVars>
      </dgm:prSet>
      <dgm:spPr/>
    </dgm:pt>
    <dgm:pt modelId="{736799ED-3A94-4C9C-AB4F-4AD25CF7D5E0}" type="pres">
      <dgm:prSet presAssocID="{8DC4B2D3-26E1-4AB5-BC91-418ACC9317F7}" presName="level3hierChild" presStyleCnt="0"/>
      <dgm:spPr/>
    </dgm:pt>
    <dgm:pt modelId="{638BFDA9-20FC-40BB-AC88-31B7F81499BE}" type="pres">
      <dgm:prSet presAssocID="{354A1175-7967-401F-98A0-741993F936EF}" presName="conn2-1" presStyleLbl="parChTrans1D3" presStyleIdx="1" presStyleCnt="3"/>
      <dgm:spPr/>
    </dgm:pt>
    <dgm:pt modelId="{910EF36A-4539-4C37-BEA7-EC40EC450EA8}" type="pres">
      <dgm:prSet presAssocID="{354A1175-7967-401F-98A0-741993F936EF}" presName="connTx" presStyleLbl="parChTrans1D3" presStyleIdx="1" presStyleCnt="3"/>
      <dgm:spPr/>
    </dgm:pt>
    <dgm:pt modelId="{31AD0B16-D4A4-4B2E-B2F2-9CA78414D8DF}" type="pres">
      <dgm:prSet presAssocID="{6C36813A-2B59-44DA-808E-A0DFC2845670}" presName="root2" presStyleCnt="0"/>
      <dgm:spPr/>
    </dgm:pt>
    <dgm:pt modelId="{11DD9912-AA78-4628-871D-FB184D377207}" type="pres">
      <dgm:prSet presAssocID="{6C36813A-2B59-44DA-808E-A0DFC2845670}" presName="LevelTwoTextNode" presStyleLbl="node3" presStyleIdx="1" presStyleCnt="3" custScaleX="132929" custScaleY="92967" custLinFactNeighborX="-14757" custLinFactNeighborY="-37419">
        <dgm:presLayoutVars>
          <dgm:chPref val="3"/>
        </dgm:presLayoutVars>
      </dgm:prSet>
      <dgm:spPr/>
    </dgm:pt>
    <dgm:pt modelId="{4B0A8A9E-C400-46B0-90CC-179B8680B08F}" type="pres">
      <dgm:prSet presAssocID="{6C36813A-2B59-44DA-808E-A0DFC2845670}" presName="level3hierChild" presStyleCnt="0"/>
      <dgm:spPr/>
    </dgm:pt>
    <dgm:pt modelId="{F6AC50D8-CB7B-4897-9502-57324C6CD170}" type="pres">
      <dgm:prSet presAssocID="{EEC37577-63C1-465B-910C-B8970D9EAAE1}" presName="conn2-1" presStyleLbl="parChTrans1D3" presStyleIdx="2" presStyleCnt="3"/>
      <dgm:spPr/>
    </dgm:pt>
    <dgm:pt modelId="{5EF57BA4-BD65-4550-9C1A-5E7197227A90}" type="pres">
      <dgm:prSet presAssocID="{EEC37577-63C1-465B-910C-B8970D9EAAE1}" presName="connTx" presStyleLbl="parChTrans1D3" presStyleIdx="2" presStyleCnt="3"/>
      <dgm:spPr/>
    </dgm:pt>
    <dgm:pt modelId="{9C303B56-B6A1-48D1-8181-B0642A4BB9A8}" type="pres">
      <dgm:prSet presAssocID="{B26B2CDB-E67A-4576-B3D7-358245967C11}" presName="root2" presStyleCnt="0"/>
      <dgm:spPr/>
    </dgm:pt>
    <dgm:pt modelId="{529BC53F-4B02-4E24-8D4A-8FFEE689E6B8}" type="pres">
      <dgm:prSet presAssocID="{B26B2CDB-E67A-4576-B3D7-358245967C11}" presName="LevelTwoTextNode" presStyleLbl="node3" presStyleIdx="2" presStyleCnt="3" custScaleX="145078" custScaleY="104033" custLinFactNeighborX="-18379" custLinFactNeighborY="-6949">
        <dgm:presLayoutVars>
          <dgm:chPref val="3"/>
        </dgm:presLayoutVars>
      </dgm:prSet>
      <dgm:spPr/>
    </dgm:pt>
    <dgm:pt modelId="{570B6016-CDEE-4A16-A005-07584B2602D3}" type="pres">
      <dgm:prSet presAssocID="{B26B2CDB-E67A-4576-B3D7-358245967C11}" presName="level3hierChild" presStyleCnt="0"/>
      <dgm:spPr/>
    </dgm:pt>
    <dgm:pt modelId="{4AD427F0-5FB3-45F8-927A-6F4B96ADCA8C}" type="pres">
      <dgm:prSet presAssocID="{DE0848E2-52B0-4E04-BED7-387C4563E720}" presName="conn2-1" presStyleLbl="parChTrans1D2" presStyleIdx="1" presStyleCnt="2"/>
      <dgm:spPr/>
    </dgm:pt>
    <dgm:pt modelId="{608F2E1A-E10E-45D6-8954-C1D35C385F18}" type="pres">
      <dgm:prSet presAssocID="{DE0848E2-52B0-4E04-BED7-387C4563E720}" presName="connTx" presStyleLbl="parChTrans1D2" presStyleIdx="1" presStyleCnt="2"/>
      <dgm:spPr/>
    </dgm:pt>
    <dgm:pt modelId="{893AAB88-B4E6-4C4B-98D4-1B14D2D7A341}" type="pres">
      <dgm:prSet presAssocID="{EBDF38B9-BAB3-40D3-B161-469D839817CA}" presName="root2" presStyleCnt="0"/>
      <dgm:spPr/>
    </dgm:pt>
    <dgm:pt modelId="{210AF057-2E11-4363-BEA6-66D1B67FEFCE}" type="pres">
      <dgm:prSet presAssocID="{EBDF38B9-BAB3-40D3-B161-469D839817CA}" presName="LevelTwoTextNode" presStyleLbl="node2" presStyleIdx="1" presStyleCnt="2" custScaleX="112107" custScaleY="108891" custLinFactNeighborX="-7760" custLinFactNeighborY="47187">
        <dgm:presLayoutVars>
          <dgm:chPref val="3"/>
        </dgm:presLayoutVars>
      </dgm:prSet>
      <dgm:spPr/>
    </dgm:pt>
    <dgm:pt modelId="{CEE4E0C5-0F01-4E41-A177-74B6B596F433}" type="pres">
      <dgm:prSet presAssocID="{EBDF38B9-BAB3-40D3-B161-469D839817CA}" presName="level3hierChild" presStyleCnt="0"/>
      <dgm:spPr/>
    </dgm:pt>
  </dgm:ptLst>
  <dgm:cxnLst>
    <dgm:cxn modelId="{AB0F680A-FFAB-436A-B673-274C0C13EA74}" srcId="{5F375C5E-A94F-48BC-B5F6-54893AD3E7CF}" destId="{72F40437-9BB4-4B72-A4CD-DDF850A670C0}" srcOrd="0" destOrd="0" parTransId="{49406A35-ED27-4986-AFFC-F97A97FF895D}" sibTransId="{55D2CC5F-38D5-4797-9E19-9FEC03EA8CA3}"/>
    <dgm:cxn modelId="{DFFE0914-A15D-4B46-BBC9-0BAEB6A9D7EE}" type="presOf" srcId="{B26B2CDB-E67A-4576-B3D7-358245967C11}" destId="{529BC53F-4B02-4E24-8D4A-8FFEE689E6B8}" srcOrd="0" destOrd="0" presId="urn:microsoft.com/office/officeart/2005/8/layout/hierarchy2"/>
    <dgm:cxn modelId="{A059B81A-F34E-4848-BD6A-4CBDF64F6180}" type="presOf" srcId="{EEC37577-63C1-465B-910C-B8970D9EAAE1}" destId="{F6AC50D8-CB7B-4897-9502-57324C6CD170}" srcOrd="0" destOrd="0" presId="urn:microsoft.com/office/officeart/2005/8/layout/hierarchy2"/>
    <dgm:cxn modelId="{CA1DCC2C-4E14-487C-ACFB-BFD5A93B64E8}" srcId="{05144546-EA07-455F-A67F-D0421654CCF5}" destId="{B26B2CDB-E67A-4576-B3D7-358245967C11}" srcOrd="2" destOrd="0" parTransId="{EEC37577-63C1-465B-910C-B8970D9EAAE1}" sibTransId="{FD9C2C84-58DB-48D2-9A83-8CEA26C8E687}"/>
    <dgm:cxn modelId="{BE724B38-9725-4E85-9420-9C87E04C7111}" srcId="{72F40437-9BB4-4B72-A4CD-DDF850A670C0}" destId="{EBDF38B9-BAB3-40D3-B161-469D839817CA}" srcOrd="1" destOrd="0" parTransId="{DE0848E2-52B0-4E04-BED7-387C4563E720}" sibTransId="{EA63A34F-7E99-4CD6-AAE0-BE5334172E3A}"/>
    <dgm:cxn modelId="{3B65CD39-091F-471D-ABDC-D9B359B66A16}" type="presOf" srcId="{1A377C4A-E9C4-4232-86BE-5D374913D377}" destId="{0E75E4ED-45B7-4051-B177-461F41D57075}" srcOrd="0" destOrd="0" presId="urn:microsoft.com/office/officeart/2005/8/layout/hierarchy2"/>
    <dgm:cxn modelId="{EBE9B862-C5C6-4894-B4FE-73251A7A7B89}" type="presOf" srcId="{DE0848E2-52B0-4E04-BED7-387C4563E720}" destId="{608F2E1A-E10E-45D6-8954-C1D35C385F18}" srcOrd="1" destOrd="0" presId="urn:microsoft.com/office/officeart/2005/8/layout/hierarchy2"/>
    <dgm:cxn modelId="{8CF8BB44-6E76-4ADB-9B5F-3719053065E3}" type="presOf" srcId="{1A377C4A-E9C4-4232-86BE-5D374913D377}" destId="{856E2468-7C17-40CE-814C-21432ED07B59}" srcOrd="1" destOrd="0" presId="urn:microsoft.com/office/officeart/2005/8/layout/hierarchy2"/>
    <dgm:cxn modelId="{BF95EC6E-75B9-4C34-9B3B-A1B2D9C8F179}" type="presOf" srcId="{5F375C5E-A94F-48BC-B5F6-54893AD3E7CF}" destId="{17ADC137-EE5E-479E-8840-E8F95742354F}" srcOrd="0" destOrd="0" presId="urn:microsoft.com/office/officeart/2005/8/layout/hierarchy2"/>
    <dgm:cxn modelId="{E5451170-31F0-46AB-BBC5-343B1F75C5E6}" type="presOf" srcId="{05144546-EA07-455F-A67F-D0421654CCF5}" destId="{4F908571-2CDD-40F5-A19A-47C7E1AA002B}" srcOrd="0" destOrd="0" presId="urn:microsoft.com/office/officeart/2005/8/layout/hierarchy2"/>
    <dgm:cxn modelId="{E94F2074-D98B-4625-81DD-645F70D68845}" type="presOf" srcId="{72F40437-9BB4-4B72-A4CD-DDF850A670C0}" destId="{4D5AEF23-0462-4B06-B5FB-9445B8FA4F31}" srcOrd="0" destOrd="0" presId="urn:microsoft.com/office/officeart/2005/8/layout/hierarchy2"/>
    <dgm:cxn modelId="{DB15F979-7DE1-4841-AA8D-B6B93F8C51A2}" type="presOf" srcId="{8C03FA6C-D922-44E0-9040-1BD588D03B45}" destId="{386B7CDB-72AE-45F3-B82F-C346839C21D8}" srcOrd="0" destOrd="0" presId="urn:microsoft.com/office/officeart/2005/8/layout/hierarchy2"/>
    <dgm:cxn modelId="{469DBB7E-FCDC-42F3-A00B-2C2F33F3E947}" type="presOf" srcId="{6C36813A-2B59-44DA-808E-A0DFC2845670}" destId="{11DD9912-AA78-4628-871D-FB184D377207}" srcOrd="0" destOrd="0" presId="urn:microsoft.com/office/officeart/2005/8/layout/hierarchy2"/>
    <dgm:cxn modelId="{8CBD498D-CD69-442C-B251-98F45CF925E1}" type="presOf" srcId="{DE0848E2-52B0-4E04-BED7-387C4563E720}" destId="{4AD427F0-5FB3-45F8-927A-6F4B96ADCA8C}" srcOrd="0" destOrd="0" presId="urn:microsoft.com/office/officeart/2005/8/layout/hierarchy2"/>
    <dgm:cxn modelId="{0851B28F-10D1-4AF6-85DE-216901389B97}" type="presOf" srcId="{354A1175-7967-401F-98A0-741993F936EF}" destId="{910EF36A-4539-4C37-BEA7-EC40EC450EA8}" srcOrd="1" destOrd="0" presId="urn:microsoft.com/office/officeart/2005/8/layout/hierarchy2"/>
    <dgm:cxn modelId="{074395A3-43A5-44BF-A11D-CFB6DCA6C316}" type="presOf" srcId="{8DC4B2D3-26E1-4AB5-BC91-418ACC9317F7}" destId="{2F7D7C24-2C00-4F08-8FC5-D051DCAB9852}" srcOrd="0" destOrd="0" presId="urn:microsoft.com/office/officeart/2005/8/layout/hierarchy2"/>
    <dgm:cxn modelId="{EA8602B2-F184-4980-9E5C-22558F44037D}" type="presOf" srcId="{EBDF38B9-BAB3-40D3-B161-469D839817CA}" destId="{210AF057-2E11-4363-BEA6-66D1B67FEFCE}" srcOrd="0" destOrd="0" presId="urn:microsoft.com/office/officeart/2005/8/layout/hierarchy2"/>
    <dgm:cxn modelId="{2C37ECBC-E690-494D-BFE6-C8FE5A2F110A}" type="presOf" srcId="{354A1175-7967-401F-98A0-741993F936EF}" destId="{638BFDA9-20FC-40BB-AC88-31B7F81499BE}" srcOrd="0" destOrd="0" presId="urn:microsoft.com/office/officeart/2005/8/layout/hierarchy2"/>
    <dgm:cxn modelId="{EA2643E3-D384-468C-A196-0E473D043F33}" type="presOf" srcId="{EEC37577-63C1-465B-910C-B8970D9EAAE1}" destId="{5EF57BA4-BD65-4550-9C1A-5E7197227A90}" srcOrd="1" destOrd="0" presId="urn:microsoft.com/office/officeart/2005/8/layout/hierarchy2"/>
    <dgm:cxn modelId="{3501CAE6-7218-4FFE-8932-1FE811D6C45B}" type="presOf" srcId="{8C03FA6C-D922-44E0-9040-1BD588D03B45}" destId="{1C001868-47D3-46E7-9A63-D46B7EF1F27E}" srcOrd="1" destOrd="0" presId="urn:microsoft.com/office/officeart/2005/8/layout/hierarchy2"/>
    <dgm:cxn modelId="{3E29E9EB-6E26-4BA7-8D48-5DCF23859736}" srcId="{05144546-EA07-455F-A67F-D0421654CCF5}" destId="{6C36813A-2B59-44DA-808E-A0DFC2845670}" srcOrd="1" destOrd="0" parTransId="{354A1175-7967-401F-98A0-741993F936EF}" sibTransId="{2F14A288-FCBE-4A59-95AD-00F0A8B6E57B}"/>
    <dgm:cxn modelId="{3109D3EE-B32B-4789-8644-E818A18E8454}" srcId="{05144546-EA07-455F-A67F-D0421654CCF5}" destId="{8DC4B2D3-26E1-4AB5-BC91-418ACC9317F7}" srcOrd="0" destOrd="0" parTransId="{1A377C4A-E9C4-4232-86BE-5D374913D377}" sibTransId="{4AD530CD-FD89-4A02-81BE-0C9FBF8F2FAB}"/>
    <dgm:cxn modelId="{B222FBF2-6427-4BAC-A6FF-37E61D734227}" srcId="{72F40437-9BB4-4B72-A4CD-DDF850A670C0}" destId="{05144546-EA07-455F-A67F-D0421654CCF5}" srcOrd="0" destOrd="0" parTransId="{8C03FA6C-D922-44E0-9040-1BD588D03B45}" sibTransId="{9BB63B28-BEC3-4D85-8792-E50D5A8C2B50}"/>
    <dgm:cxn modelId="{2209BDC4-6B26-4F50-B970-65E4D344787A}" type="presParOf" srcId="{17ADC137-EE5E-479E-8840-E8F95742354F}" destId="{BDD429CA-6CC3-4DF2-B4BF-C035A5554BDB}" srcOrd="0" destOrd="0" presId="urn:microsoft.com/office/officeart/2005/8/layout/hierarchy2"/>
    <dgm:cxn modelId="{4C12D8B3-DD7E-4405-9919-C923EC8700DD}" type="presParOf" srcId="{BDD429CA-6CC3-4DF2-B4BF-C035A5554BDB}" destId="{4D5AEF23-0462-4B06-B5FB-9445B8FA4F31}" srcOrd="0" destOrd="0" presId="urn:microsoft.com/office/officeart/2005/8/layout/hierarchy2"/>
    <dgm:cxn modelId="{6BB44079-7119-44DC-96BF-570A41FC1415}" type="presParOf" srcId="{BDD429CA-6CC3-4DF2-B4BF-C035A5554BDB}" destId="{B826FDD4-BC63-437D-9499-B2314D4029B7}" srcOrd="1" destOrd="0" presId="urn:microsoft.com/office/officeart/2005/8/layout/hierarchy2"/>
    <dgm:cxn modelId="{F03164EE-3D49-46C3-B529-654512A4F524}" type="presParOf" srcId="{B826FDD4-BC63-437D-9499-B2314D4029B7}" destId="{386B7CDB-72AE-45F3-B82F-C346839C21D8}" srcOrd="0" destOrd="0" presId="urn:microsoft.com/office/officeart/2005/8/layout/hierarchy2"/>
    <dgm:cxn modelId="{9153E178-2D41-44DC-95F6-2677B344E793}" type="presParOf" srcId="{386B7CDB-72AE-45F3-B82F-C346839C21D8}" destId="{1C001868-47D3-46E7-9A63-D46B7EF1F27E}" srcOrd="0" destOrd="0" presId="urn:microsoft.com/office/officeart/2005/8/layout/hierarchy2"/>
    <dgm:cxn modelId="{CF0BC154-D08E-4A49-9746-FFC5C2FB1B53}" type="presParOf" srcId="{B826FDD4-BC63-437D-9499-B2314D4029B7}" destId="{AB6CD6A6-09FF-4417-8A06-E74989B04018}" srcOrd="1" destOrd="0" presId="urn:microsoft.com/office/officeart/2005/8/layout/hierarchy2"/>
    <dgm:cxn modelId="{7AE29D21-8B96-419C-867A-B5B9BBC6FB76}" type="presParOf" srcId="{AB6CD6A6-09FF-4417-8A06-E74989B04018}" destId="{4F908571-2CDD-40F5-A19A-47C7E1AA002B}" srcOrd="0" destOrd="0" presId="urn:microsoft.com/office/officeart/2005/8/layout/hierarchy2"/>
    <dgm:cxn modelId="{6A3FA3C1-25F5-4C7A-8421-47127AEEC4C9}" type="presParOf" srcId="{AB6CD6A6-09FF-4417-8A06-E74989B04018}" destId="{61C799F2-BF67-49D0-A4AE-96ADEBC76794}" srcOrd="1" destOrd="0" presId="urn:microsoft.com/office/officeart/2005/8/layout/hierarchy2"/>
    <dgm:cxn modelId="{3D51469F-2DDF-4333-8AD4-D9A7874E4E8A}" type="presParOf" srcId="{61C799F2-BF67-49D0-A4AE-96ADEBC76794}" destId="{0E75E4ED-45B7-4051-B177-461F41D57075}" srcOrd="0" destOrd="0" presId="urn:microsoft.com/office/officeart/2005/8/layout/hierarchy2"/>
    <dgm:cxn modelId="{5BAAD6DD-C3A9-4E04-89B1-ECB447BBD600}" type="presParOf" srcId="{0E75E4ED-45B7-4051-B177-461F41D57075}" destId="{856E2468-7C17-40CE-814C-21432ED07B59}" srcOrd="0" destOrd="0" presId="urn:microsoft.com/office/officeart/2005/8/layout/hierarchy2"/>
    <dgm:cxn modelId="{D9C1A528-8E4C-4C66-A92C-A28822EE56CE}" type="presParOf" srcId="{61C799F2-BF67-49D0-A4AE-96ADEBC76794}" destId="{25F0A25C-B827-438D-B7E4-7940C1C70481}" srcOrd="1" destOrd="0" presId="urn:microsoft.com/office/officeart/2005/8/layout/hierarchy2"/>
    <dgm:cxn modelId="{1E164058-8B59-4F1A-A83B-237E3F478E31}" type="presParOf" srcId="{25F0A25C-B827-438D-B7E4-7940C1C70481}" destId="{2F7D7C24-2C00-4F08-8FC5-D051DCAB9852}" srcOrd="0" destOrd="0" presId="urn:microsoft.com/office/officeart/2005/8/layout/hierarchy2"/>
    <dgm:cxn modelId="{272E45C3-8ADE-4FE6-BD8D-577136C4F0B8}" type="presParOf" srcId="{25F0A25C-B827-438D-B7E4-7940C1C70481}" destId="{736799ED-3A94-4C9C-AB4F-4AD25CF7D5E0}" srcOrd="1" destOrd="0" presId="urn:microsoft.com/office/officeart/2005/8/layout/hierarchy2"/>
    <dgm:cxn modelId="{B315F1F8-C208-44BC-86D3-7B7F508A7ACF}" type="presParOf" srcId="{61C799F2-BF67-49D0-A4AE-96ADEBC76794}" destId="{638BFDA9-20FC-40BB-AC88-31B7F81499BE}" srcOrd="2" destOrd="0" presId="urn:microsoft.com/office/officeart/2005/8/layout/hierarchy2"/>
    <dgm:cxn modelId="{59F5D23B-3D9B-4162-9599-9BB4837025BA}" type="presParOf" srcId="{638BFDA9-20FC-40BB-AC88-31B7F81499BE}" destId="{910EF36A-4539-4C37-BEA7-EC40EC450EA8}" srcOrd="0" destOrd="0" presId="urn:microsoft.com/office/officeart/2005/8/layout/hierarchy2"/>
    <dgm:cxn modelId="{8741EC0D-2A4D-436A-AFEA-6827C28A8E1F}" type="presParOf" srcId="{61C799F2-BF67-49D0-A4AE-96ADEBC76794}" destId="{31AD0B16-D4A4-4B2E-B2F2-9CA78414D8DF}" srcOrd="3" destOrd="0" presId="urn:microsoft.com/office/officeart/2005/8/layout/hierarchy2"/>
    <dgm:cxn modelId="{0C3416D8-A435-40BB-992E-750AB86A039C}" type="presParOf" srcId="{31AD0B16-D4A4-4B2E-B2F2-9CA78414D8DF}" destId="{11DD9912-AA78-4628-871D-FB184D377207}" srcOrd="0" destOrd="0" presId="urn:microsoft.com/office/officeart/2005/8/layout/hierarchy2"/>
    <dgm:cxn modelId="{3E630802-3FF4-438A-86B8-35943632FD89}" type="presParOf" srcId="{31AD0B16-D4A4-4B2E-B2F2-9CA78414D8DF}" destId="{4B0A8A9E-C400-46B0-90CC-179B8680B08F}" srcOrd="1" destOrd="0" presId="urn:microsoft.com/office/officeart/2005/8/layout/hierarchy2"/>
    <dgm:cxn modelId="{82BC18FF-FDCE-4530-BE26-C278D39FA7D9}" type="presParOf" srcId="{61C799F2-BF67-49D0-A4AE-96ADEBC76794}" destId="{F6AC50D8-CB7B-4897-9502-57324C6CD170}" srcOrd="4" destOrd="0" presId="urn:microsoft.com/office/officeart/2005/8/layout/hierarchy2"/>
    <dgm:cxn modelId="{0487EE12-7232-4248-8FC2-90DC20B5E70C}" type="presParOf" srcId="{F6AC50D8-CB7B-4897-9502-57324C6CD170}" destId="{5EF57BA4-BD65-4550-9C1A-5E7197227A90}" srcOrd="0" destOrd="0" presId="urn:microsoft.com/office/officeart/2005/8/layout/hierarchy2"/>
    <dgm:cxn modelId="{F45FDE9E-1D39-4536-A905-D734DDD14A6D}" type="presParOf" srcId="{61C799F2-BF67-49D0-A4AE-96ADEBC76794}" destId="{9C303B56-B6A1-48D1-8181-B0642A4BB9A8}" srcOrd="5" destOrd="0" presId="urn:microsoft.com/office/officeart/2005/8/layout/hierarchy2"/>
    <dgm:cxn modelId="{8D76F02D-1537-444F-96D8-33499E289A19}" type="presParOf" srcId="{9C303B56-B6A1-48D1-8181-B0642A4BB9A8}" destId="{529BC53F-4B02-4E24-8D4A-8FFEE689E6B8}" srcOrd="0" destOrd="0" presId="urn:microsoft.com/office/officeart/2005/8/layout/hierarchy2"/>
    <dgm:cxn modelId="{B638125A-529B-4B65-A2D2-4AFAA37A1AC4}" type="presParOf" srcId="{9C303B56-B6A1-48D1-8181-B0642A4BB9A8}" destId="{570B6016-CDEE-4A16-A005-07584B2602D3}" srcOrd="1" destOrd="0" presId="urn:microsoft.com/office/officeart/2005/8/layout/hierarchy2"/>
    <dgm:cxn modelId="{827A11EE-8C17-4009-9CA2-32271E1083AC}" type="presParOf" srcId="{B826FDD4-BC63-437D-9499-B2314D4029B7}" destId="{4AD427F0-5FB3-45F8-927A-6F4B96ADCA8C}" srcOrd="2" destOrd="0" presId="urn:microsoft.com/office/officeart/2005/8/layout/hierarchy2"/>
    <dgm:cxn modelId="{3C08FBED-8142-41E1-8592-AF5242086CC5}" type="presParOf" srcId="{4AD427F0-5FB3-45F8-927A-6F4B96ADCA8C}" destId="{608F2E1A-E10E-45D6-8954-C1D35C385F18}" srcOrd="0" destOrd="0" presId="urn:microsoft.com/office/officeart/2005/8/layout/hierarchy2"/>
    <dgm:cxn modelId="{2F92141B-9E18-4DD5-97A2-75B5BDFD93A8}" type="presParOf" srcId="{B826FDD4-BC63-437D-9499-B2314D4029B7}" destId="{893AAB88-B4E6-4C4B-98D4-1B14D2D7A341}" srcOrd="3" destOrd="0" presId="urn:microsoft.com/office/officeart/2005/8/layout/hierarchy2"/>
    <dgm:cxn modelId="{B292796D-5A13-4878-895B-2BE91118ACB3}" type="presParOf" srcId="{893AAB88-B4E6-4C4B-98D4-1B14D2D7A341}" destId="{210AF057-2E11-4363-BEA6-66D1B67FEFCE}" srcOrd="0" destOrd="0" presId="urn:microsoft.com/office/officeart/2005/8/layout/hierarchy2"/>
    <dgm:cxn modelId="{8EAAEF1D-B2FE-4C59-8A26-37D84A033D14}" type="presParOf" srcId="{893AAB88-B4E6-4C4B-98D4-1B14D2D7A341}" destId="{CEE4E0C5-0F01-4E41-A177-74B6B596F4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9D9673-5392-46A3-8230-2DBD24A8955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2004B29-389E-4DAE-9ADE-C44DAB7F9DDD}">
      <dgm:prSet phldrT="[Texto]" custT="1"/>
      <dgm:spPr>
        <a:solidFill>
          <a:srgbClr val="5CC2A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dirty="0"/>
            <a:t>Cambios de registro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8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dirty="0"/>
            <a:t>Pág. 140</a:t>
          </a:r>
        </a:p>
        <a:p>
          <a:pPr marL="0" lvl="0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400" b="1" dirty="0"/>
        </a:p>
      </dgm:t>
    </dgm:pt>
    <dgm:pt modelId="{A78270B5-14DD-4081-BAF4-DE64045B1983}" type="parTrans" cxnId="{EF9F7929-0F87-4C56-A6D1-41B281941A20}">
      <dgm:prSet/>
      <dgm:spPr/>
      <dgm:t>
        <a:bodyPr/>
        <a:lstStyle/>
        <a:p>
          <a:endParaRPr lang="es-ES" sz="2000"/>
        </a:p>
      </dgm:t>
    </dgm:pt>
    <dgm:pt modelId="{BC49BA8B-5809-41A7-B989-9081DF352BF2}" type="sibTrans" cxnId="{EF9F7929-0F87-4C56-A6D1-41B281941A20}">
      <dgm:prSet/>
      <dgm:spPr/>
      <dgm:t>
        <a:bodyPr/>
        <a:lstStyle/>
        <a:p>
          <a:endParaRPr lang="es-ES" sz="2000"/>
        </a:p>
      </dgm:t>
    </dgm:pt>
    <dgm:pt modelId="{5C3BE3C4-3E31-45BD-BA99-70FBD6610F85}">
      <dgm:prSet phldrT="[Texto]" custT="1"/>
      <dgm:spPr>
        <a:solidFill>
          <a:srgbClr val="5CC2A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dirty="0"/>
            <a:t>Léxico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dirty="0"/>
            <a:t>valorativo</a:t>
          </a:r>
          <a:endParaRPr lang="es-ES" sz="16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dirty="0"/>
            <a:t>Pág. 137</a:t>
          </a:r>
        </a:p>
        <a:p>
          <a:pPr marL="0" lvl="0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600" b="1" dirty="0"/>
        </a:p>
      </dgm:t>
    </dgm:pt>
    <dgm:pt modelId="{8A390166-2926-4BF5-80FE-B1C346413A65}" type="sibTrans" cxnId="{C55AE466-971A-433E-96A7-E8D79747A2E9}">
      <dgm:prSet/>
      <dgm:spPr/>
      <dgm:t>
        <a:bodyPr/>
        <a:lstStyle/>
        <a:p>
          <a:endParaRPr lang="es-ES" sz="2000"/>
        </a:p>
      </dgm:t>
    </dgm:pt>
    <dgm:pt modelId="{BF59ACEA-DBC9-4C7D-AD55-DE40CC28C48E}" type="parTrans" cxnId="{C55AE466-971A-433E-96A7-E8D79747A2E9}">
      <dgm:prSet/>
      <dgm:spPr/>
      <dgm:t>
        <a:bodyPr/>
        <a:lstStyle/>
        <a:p>
          <a:endParaRPr lang="es-ES" sz="2000"/>
        </a:p>
      </dgm:t>
    </dgm:pt>
    <dgm:pt modelId="{40DA9624-CFA2-4814-85FB-241726001310}">
      <dgm:prSet phldrT="[Texto]" custT="1"/>
      <dgm:spPr>
        <a:solidFill>
          <a:srgbClr val="5CC2A0"/>
        </a:solidFill>
      </dgm:spPr>
      <dgm:t>
        <a:bodyPr/>
        <a:lstStyle/>
        <a:p>
          <a:r>
            <a:rPr lang="es-ES" sz="2800" b="1" dirty="0"/>
            <a:t>Modalidad oracional</a:t>
          </a:r>
        </a:p>
        <a:p>
          <a:r>
            <a:rPr lang="es-ES" sz="1800" b="1" dirty="0"/>
            <a:t>Pág. 135</a:t>
          </a:r>
        </a:p>
      </dgm:t>
    </dgm:pt>
    <dgm:pt modelId="{6137FE0E-288C-4181-84FF-834F3327D3F3}" type="sibTrans" cxnId="{61FA31B1-B1D1-4548-9DA4-A72E15E9A6B4}">
      <dgm:prSet/>
      <dgm:spPr/>
      <dgm:t>
        <a:bodyPr/>
        <a:lstStyle/>
        <a:p>
          <a:endParaRPr lang="es-ES" sz="2000"/>
        </a:p>
      </dgm:t>
    </dgm:pt>
    <dgm:pt modelId="{AD0FA077-160B-49B9-9045-1FCB22DC5731}" type="parTrans" cxnId="{61FA31B1-B1D1-4548-9DA4-A72E15E9A6B4}">
      <dgm:prSet/>
      <dgm:spPr/>
      <dgm:t>
        <a:bodyPr/>
        <a:lstStyle/>
        <a:p>
          <a:endParaRPr lang="es-ES" sz="2000"/>
        </a:p>
      </dgm:t>
    </dgm:pt>
    <dgm:pt modelId="{08E35F60-8A95-434C-A657-1A15B7C15993}">
      <dgm:prSet phldrT="[Texto]" custT="1"/>
      <dgm:spPr>
        <a:solidFill>
          <a:srgbClr val="5CC2A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800" b="1" dirty="0"/>
            <a:t>Deixis personal</a:t>
          </a:r>
          <a:endParaRPr lang="es-ES" sz="1600" b="1" dirty="0"/>
        </a:p>
        <a:p>
          <a:pPr marL="0" lvl="0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dirty="0"/>
            <a:t>Pág. 136</a:t>
          </a:r>
        </a:p>
      </dgm:t>
    </dgm:pt>
    <dgm:pt modelId="{46A63781-11DA-4DC1-902D-D98BC4195EC5}" type="parTrans" cxnId="{F3BCC36C-9719-4CAC-B494-C80C43C7C5F8}">
      <dgm:prSet/>
      <dgm:spPr/>
      <dgm:t>
        <a:bodyPr/>
        <a:lstStyle/>
        <a:p>
          <a:endParaRPr lang="es-ES" sz="2000"/>
        </a:p>
      </dgm:t>
    </dgm:pt>
    <dgm:pt modelId="{35FDD80F-2E62-4E5A-9D11-AF05976EE1F5}" type="sibTrans" cxnId="{F3BCC36C-9719-4CAC-B494-C80C43C7C5F8}">
      <dgm:prSet/>
      <dgm:spPr/>
      <dgm:t>
        <a:bodyPr/>
        <a:lstStyle/>
        <a:p>
          <a:endParaRPr lang="es-ES" sz="2000"/>
        </a:p>
      </dgm:t>
    </dgm:pt>
    <dgm:pt modelId="{7ABBC180-2004-4A0A-BBA9-A2126AFB6083}">
      <dgm:prSet phldrT="[Texto]" custT="1"/>
      <dgm:spPr>
        <a:solidFill>
          <a:srgbClr val="5CC2A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dirty="0" err="1"/>
            <a:t>Impersonalización</a:t>
          </a:r>
          <a:endParaRPr lang="es-ES" sz="18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dirty="0"/>
            <a:t>Pág. 136</a:t>
          </a:r>
        </a:p>
      </dgm:t>
    </dgm:pt>
    <dgm:pt modelId="{60CB545E-9B91-4C0F-87A6-CA30E07ADBEA}" type="parTrans" cxnId="{AA5330C0-4D8B-4089-A1CB-F43B777231F4}">
      <dgm:prSet/>
      <dgm:spPr/>
      <dgm:t>
        <a:bodyPr/>
        <a:lstStyle/>
        <a:p>
          <a:endParaRPr lang="es-ES" sz="2000"/>
        </a:p>
      </dgm:t>
    </dgm:pt>
    <dgm:pt modelId="{4D2D54FA-3B2D-419C-8E7F-D7B907CC518C}" type="sibTrans" cxnId="{AA5330C0-4D8B-4089-A1CB-F43B777231F4}">
      <dgm:prSet/>
      <dgm:spPr/>
      <dgm:t>
        <a:bodyPr/>
        <a:lstStyle/>
        <a:p>
          <a:endParaRPr lang="es-ES" sz="2000"/>
        </a:p>
      </dgm:t>
    </dgm:pt>
    <dgm:pt modelId="{736EE9B5-B0B9-4481-971C-13B8BCF0D96F}">
      <dgm:prSet phldrT="[Texto]" custT="1"/>
      <dgm:spPr>
        <a:solidFill>
          <a:srgbClr val="5CC2A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8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dirty="0"/>
            <a:t>Verbos modales y perífrasis verbales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8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dirty="0"/>
            <a:t>Pág. 138</a:t>
          </a:r>
        </a:p>
        <a:p>
          <a:endParaRPr lang="es-ES" sz="2800" b="1" dirty="0"/>
        </a:p>
      </dgm:t>
    </dgm:pt>
    <dgm:pt modelId="{A720B34A-1972-402D-A5BA-91F3218B0CE9}" type="parTrans" cxnId="{693B87E9-EADC-417E-8390-B5C66958E6B1}">
      <dgm:prSet/>
      <dgm:spPr/>
      <dgm:t>
        <a:bodyPr/>
        <a:lstStyle/>
        <a:p>
          <a:endParaRPr lang="es-ES" sz="2000"/>
        </a:p>
      </dgm:t>
    </dgm:pt>
    <dgm:pt modelId="{8598CFEB-35E8-44C5-BA25-4091D39BEDBC}" type="sibTrans" cxnId="{693B87E9-EADC-417E-8390-B5C66958E6B1}">
      <dgm:prSet/>
      <dgm:spPr/>
      <dgm:t>
        <a:bodyPr/>
        <a:lstStyle/>
        <a:p>
          <a:endParaRPr lang="es-ES" sz="2000"/>
        </a:p>
      </dgm:t>
    </dgm:pt>
    <dgm:pt modelId="{0B7010BA-95E7-472C-A0B7-993C906F5E67}">
      <dgm:prSet phldrT="[Texto]" custT="1"/>
      <dgm:spPr>
        <a:solidFill>
          <a:srgbClr val="5CC2A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8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dirty="0"/>
            <a:t>Recursos literarios/estilísticos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600" b="1" dirty="0"/>
            <a:t>(figuras retóricas)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600" b="1" dirty="0" err="1"/>
            <a:t>Pág</a:t>
          </a:r>
          <a:r>
            <a:rPr lang="es-ES" sz="1600" b="1" dirty="0"/>
            <a:t> 139</a:t>
          </a:r>
        </a:p>
        <a:p>
          <a:pPr marL="0" lvl="0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b="1" dirty="0"/>
        </a:p>
      </dgm:t>
    </dgm:pt>
    <dgm:pt modelId="{6181EDB7-FFAF-47AA-9B4D-5CC0696EE75E}" type="parTrans" cxnId="{8C66F38D-5ABC-41CF-A3E7-0AA57EEA3FFE}">
      <dgm:prSet/>
      <dgm:spPr/>
      <dgm:t>
        <a:bodyPr/>
        <a:lstStyle/>
        <a:p>
          <a:endParaRPr lang="es-ES" sz="2000"/>
        </a:p>
      </dgm:t>
    </dgm:pt>
    <dgm:pt modelId="{BD5EA18A-7481-49AC-A87D-A2ECAA00C3CE}" type="sibTrans" cxnId="{8C66F38D-5ABC-41CF-A3E7-0AA57EEA3FFE}">
      <dgm:prSet/>
      <dgm:spPr/>
      <dgm:t>
        <a:bodyPr/>
        <a:lstStyle/>
        <a:p>
          <a:endParaRPr lang="es-ES" sz="2000"/>
        </a:p>
      </dgm:t>
    </dgm:pt>
    <dgm:pt modelId="{68C212FF-ADFA-462F-95B8-1CA7C1082339}">
      <dgm:prSet phldrT="[Texto]" custT="1"/>
      <dgm:spPr>
        <a:solidFill>
          <a:srgbClr val="5CC2A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dirty="0"/>
            <a:t>Signos de puntuación y tipográficos</a:t>
          </a:r>
          <a:endParaRPr lang="es-ES" sz="18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dirty="0"/>
            <a:t>Pág. 140</a:t>
          </a:r>
        </a:p>
        <a:p>
          <a:endParaRPr lang="es-ES" sz="2800" b="1" dirty="0"/>
        </a:p>
      </dgm:t>
    </dgm:pt>
    <dgm:pt modelId="{78B1FB46-706F-463C-A0C7-08C5A57037E9}" type="parTrans" cxnId="{BC9980CF-1E16-4043-A328-0819F7F5F63F}">
      <dgm:prSet/>
      <dgm:spPr/>
      <dgm:t>
        <a:bodyPr/>
        <a:lstStyle/>
        <a:p>
          <a:endParaRPr lang="es-ES" sz="2000"/>
        </a:p>
      </dgm:t>
    </dgm:pt>
    <dgm:pt modelId="{C7551EBB-34A9-4601-9458-46AD6F29CAD4}" type="sibTrans" cxnId="{BC9980CF-1E16-4043-A328-0819F7F5F63F}">
      <dgm:prSet/>
      <dgm:spPr/>
      <dgm:t>
        <a:bodyPr/>
        <a:lstStyle/>
        <a:p>
          <a:endParaRPr lang="es-ES" sz="2000"/>
        </a:p>
      </dgm:t>
    </dgm:pt>
    <dgm:pt modelId="{559000F0-76A7-4247-A462-27178D6F20A3}">
      <dgm:prSet custT="1"/>
      <dgm:spPr/>
      <dgm:t>
        <a:bodyPr/>
        <a:lstStyle/>
        <a:p>
          <a:r>
            <a:rPr lang="es-ES" sz="2400" b="1" dirty="0"/>
            <a:t>Modificadores oracionales</a:t>
          </a:r>
        </a:p>
      </dgm:t>
    </dgm:pt>
    <dgm:pt modelId="{44D18F2F-B7AC-4C0F-8927-F98260F890C8}" type="parTrans" cxnId="{8C64235A-2D38-4D06-870E-61AAB32715C4}">
      <dgm:prSet/>
      <dgm:spPr/>
      <dgm:t>
        <a:bodyPr/>
        <a:lstStyle/>
        <a:p>
          <a:endParaRPr lang="es-ES"/>
        </a:p>
      </dgm:t>
    </dgm:pt>
    <dgm:pt modelId="{865E6BF5-B172-44F7-AFCE-C107CC311E34}" type="sibTrans" cxnId="{8C64235A-2D38-4D06-870E-61AAB32715C4}">
      <dgm:prSet/>
      <dgm:spPr/>
      <dgm:t>
        <a:bodyPr/>
        <a:lstStyle/>
        <a:p>
          <a:endParaRPr lang="es-ES"/>
        </a:p>
      </dgm:t>
    </dgm:pt>
    <dgm:pt modelId="{A1705D1C-622F-49E5-BB99-893FF71A75F0}">
      <dgm:prSet custT="1"/>
      <dgm:spPr/>
      <dgm:t>
        <a:bodyPr/>
        <a:lstStyle/>
        <a:p>
          <a:r>
            <a:rPr lang="es-ES" sz="2400" b="1" dirty="0"/>
            <a:t>Elementos cuantificadores</a:t>
          </a:r>
        </a:p>
      </dgm:t>
    </dgm:pt>
    <dgm:pt modelId="{182A774F-62A4-41B1-91D1-51BD78244016}" type="parTrans" cxnId="{7CE70A9D-0748-476A-ADFB-882DCF7A1C0A}">
      <dgm:prSet/>
      <dgm:spPr/>
      <dgm:t>
        <a:bodyPr/>
        <a:lstStyle/>
        <a:p>
          <a:endParaRPr lang="es-ES"/>
        </a:p>
      </dgm:t>
    </dgm:pt>
    <dgm:pt modelId="{76AC8D62-F568-4A75-A0CF-E322BD616BC5}" type="sibTrans" cxnId="{7CE70A9D-0748-476A-ADFB-882DCF7A1C0A}">
      <dgm:prSet/>
      <dgm:spPr/>
      <dgm:t>
        <a:bodyPr/>
        <a:lstStyle/>
        <a:p>
          <a:endParaRPr lang="es-ES"/>
        </a:p>
      </dgm:t>
    </dgm:pt>
    <dgm:pt modelId="{2641ABDB-BB24-483E-99D3-77C8DE79112E}" type="pres">
      <dgm:prSet presAssocID="{AE9D9673-5392-46A3-8230-2DBD24A89552}" presName="diagram" presStyleCnt="0">
        <dgm:presLayoutVars>
          <dgm:dir/>
          <dgm:resizeHandles val="exact"/>
        </dgm:presLayoutVars>
      </dgm:prSet>
      <dgm:spPr/>
    </dgm:pt>
    <dgm:pt modelId="{901168BD-7FDB-4E9B-A456-14E9FE449E78}" type="pres">
      <dgm:prSet presAssocID="{40DA9624-CFA2-4814-85FB-241726001310}" presName="node" presStyleLbl="node1" presStyleIdx="0" presStyleCnt="10">
        <dgm:presLayoutVars>
          <dgm:bulletEnabled val="1"/>
        </dgm:presLayoutVars>
      </dgm:prSet>
      <dgm:spPr/>
    </dgm:pt>
    <dgm:pt modelId="{5FA8E5C0-E547-4482-853B-3C1A5FDC6AB6}" type="pres">
      <dgm:prSet presAssocID="{6137FE0E-288C-4181-84FF-834F3327D3F3}" presName="sibTrans" presStyleCnt="0"/>
      <dgm:spPr/>
    </dgm:pt>
    <dgm:pt modelId="{9FD2D3BB-663D-4FD0-AC27-EC7436928E0F}" type="pres">
      <dgm:prSet presAssocID="{08E35F60-8A95-434C-A657-1A15B7C15993}" presName="node" presStyleLbl="node1" presStyleIdx="1" presStyleCnt="10">
        <dgm:presLayoutVars>
          <dgm:bulletEnabled val="1"/>
        </dgm:presLayoutVars>
      </dgm:prSet>
      <dgm:spPr/>
    </dgm:pt>
    <dgm:pt modelId="{BB374E8B-2B78-491E-A951-BA053C6539CA}" type="pres">
      <dgm:prSet presAssocID="{35FDD80F-2E62-4E5A-9D11-AF05976EE1F5}" presName="sibTrans" presStyleCnt="0"/>
      <dgm:spPr/>
    </dgm:pt>
    <dgm:pt modelId="{6B5D8FDD-4E30-4569-A7C4-708487D535AE}" type="pres">
      <dgm:prSet presAssocID="{7ABBC180-2004-4A0A-BBA9-A2126AFB6083}" presName="node" presStyleLbl="node1" presStyleIdx="2" presStyleCnt="10">
        <dgm:presLayoutVars>
          <dgm:bulletEnabled val="1"/>
        </dgm:presLayoutVars>
      </dgm:prSet>
      <dgm:spPr/>
    </dgm:pt>
    <dgm:pt modelId="{52788065-8306-427A-A0C0-EA536419BA86}" type="pres">
      <dgm:prSet presAssocID="{4D2D54FA-3B2D-419C-8E7F-D7B907CC518C}" presName="sibTrans" presStyleCnt="0"/>
      <dgm:spPr/>
    </dgm:pt>
    <dgm:pt modelId="{2F5793A9-C985-4B27-B56F-469D7AF339A3}" type="pres">
      <dgm:prSet presAssocID="{5C3BE3C4-3E31-45BD-BA99-70FBD6610F85}" presName="node" presStyleLbl="node1" presStyleIdx="3" presStyleCnt="10">
        <dgm:presLayoutVars>
          <dgm:bulletEnabled val="1"/>
        </dgm:presLayoutVars>
      </dgm:prSet>
      <dgm:spPr/>
    </dgm:pt>
    <dgm:pt modelId="{51285227-9E1F-4086-8E60-1C5C6DB6144D}" type="pres">
      <dgm:prSet presAssocID="{8A390166-2926-4BF5-80FE-B1C346413A65}" presName="sibTrans" presStyleCnt="0"/>
      <dgm:spPr/>
    </dgm:pt>
    <dgm:pt modelId="{53C6C160-DF5C-4E42-84A5-2769FC0DDDE0}" type="pres">
      <dgm:prSet presAssocID="{736EE9B5-B0B9-4481-971C-13B8BCF0D96F}" presName="node" presStyleLbl="node1" presStyleIdx="4" presStyleCnt="10">
        <dgm:presLayoutVars>
          <dgm:bulletEnabled val="1"/>
        </dgm:presLayoutVars>
      </dgm:prSet>
      <dgm:spPr/>
    </dgm:pt>
    <dgm:pt modelId="{4692EC65-F5CC-4554-9D60-5CEF1C0BAA0A}" type="pres">
      <dgm:prSet presAssocID="{8598CFEB-35E8-44C5-BA25-4091D39BEDBC}" presName="sibTrans" presStyleCnt="0"/>
      <dgm:spPr/>
    </dgm:pt>
    <dgm:pt modelId="{2EB5D352-B6A5-487F-83CA-2F626858881A}" type="pres">
      <dgm:prSet presAssocID="{0B7010BA-95E7-472C-A0B7-993C906F5E67}" presName="node" presStyleLbl="node1" presStyleIdx="5" presStyleCnt="10">
        <dgm:presLayoutVars>
          <dgm:bulletEnabled val="1"/>
        </dgm:presLayoutVars>
      </dgm:prSet>
      <dgm:spPr/>
    </dgm:pt>
    <dgm:pt modelId="{6010870B-8FAA-46FD-99BE-1E5ED802E839}" type="pres">
      <dgm:prSet presAssocID="{BD5EA18A-7481-49AC-A87D-A2ECAA00C3CE}" presName="sibTrans" presStyleCnt="0"/>
      <dgm:spPr/>
    </dgm:pt>
    <dgm:pt modelId="{D06B8C1B-88D1-4033-A9DA-871B05CA5980}" type="pres">
      <dgm:prSet presAssocID="{C2004B29-389E-4DAE-9ADE-C44DAB7F9DDD}" presName="node" presStyleLbl="node1" presStyleIdx="6" presStyleCnt="10">
        <dgm:presLayoutVars>
          <dgm:bulletEnabled val="1"/>
        </dgm:presLayoutVars>
      </dgm:prSet>
      <dgm:spPr/>
    </dgm:pt>
    <dgm:pt modelId="{75D27BAF-AD3E-400F-9881-B8423805AEA5}" type="pres">
      <dgm:prSet presAssocID="{BC49BA8B-5809-41A7-B989-9081DF352BF2}" presName="sibTrans" presStyleCnt="0"/>
      <dgm:spPr/>
    </dgm:pt>
    <dgm:pt modelId="{5743BDC3-FB3E-4C76-9CC3-1A3E4DF7DF22}" type="pres">
      <dgm:prSet presAssocID="{A1705D1C-622F-49E5-BB99-893FF71A75F0}" presName="node" presStyleLbl="node1" presStyleIdx="7" presStyleCnt="10" custLinFactX="-12298" custLinFactY="17017" custLinFactNeighborX="-100000" custLinFactNeighborY="100000">
        <dgm:presLayoutVars>
          <dgm:bulletEnabled val="1"/>
        </dgm:presLayoutVars>
      </dgm:prSet>
      <dgm:spPr/>
    </dgm:pt>
    <dgm:pt modelId="{4715AA0C-4631-4486-9BBB-4D62777C1882}" type="pres">
      <dgm:prSet presAssocID="{76AC8D62-F568-4A75-A0CF-E322BD616BC5}" presName="sibTrans" presStyleCnt="0"/>
      <dgm:spPr/>
    </dgm:pt>
    <dgm:pt modelId="{23C35E47-0A52-4041-86C3-7072305B79CF}" type="pres">
      <dgm:prSet presAssocID="{559000F0-76A7-4247-A462-27178D6F20A3}" presName="node" presStyleLbl="node1" presStyleIdx="8" presStyleCnt="10" custLinFactNeighborY="-957">
        <dgm:presLayoutVars>
          <dgm:bulletEnabled val="1"/>
        </dgm:presLayoutVars>
      </dgm:prSet>
      <dgm:spPr/>
    </dgm:pt>
    <dgm:pt modelId="{CA3C028D-6B0B-4F2B-A9A7-BF68591197EB}" type="pres">
      <dgm:prSet presAssocID="{865E6BF5-B172-44F7-AFCE-C107CC311E34}" presName="sibTrans" presStyleCnt="0"/>
      <dgm:spPr/>
    </dgm:pt>
    <dgm:pt modelId="{75B45439-7EDF-497E-90EA-B66F1D48D646}" type="pres">
      <dgm:prSet presAssocID="{68C212FF-ADFA-462F-95B8-1CA7C1082339}" presName="node" presStyleLbl="node1" presStyleIdx="9" presStyleCnt="10" custLinFactX="9970" custLinFactY="-14147" custLinFactNeighborX="100000" custLinFactNeighborY="-100000">
        <dgm:presLayoutVars>
          <dgm:bulletEnabled val="1"/>
        </dgm:presLayoutVars>
      </dgm:prSet>
      <dgm:spPr/>
    </dgm:pt>
  </dgm:ptLst>
  <dgm:cxnLst>
    <dgm:cxn modelId="{97D06A09-B8D4-4A86-A5AB-E3F0E59EDEBF}" type="presOf" srcId="{C2004B29-389E-4DAE-9ADE-C44DAB7F9DDD}" destId="{D06B8C1B-88D1-4033-A9DA-871B05CA5980}" srcOrd="0" destOrd="0" presId="urn:microsoft.com/office/officeart/2005/8/layout/default"/>
    <dgm:cxn modelId="{8119ED24-BA2E-4EB8-94A2-1AA6A5F7EE65}" type="presOf" srcId="{68C212FF-ADFA-462F-95B8-1CA7C1082339}" destId="{75B45439-7EDF-497E-90EA-B66F1D48D646}" srcOrd="0" destOrd="0" presId="urn:microsoft.com/office/officeart/2005/8/layout/default"/>
    <dgm:cxn modelId="{EF9F7929-0F87-4C56-A6D1-41B281941A20}" srcId="{AE9D9673-5392-46A3-8230-2DBD24A89552}" destId="{C2004B29-389E-4DAE-9ADE-C44DAB7F9DDD}" srcOrd="6" destOrd="0" parTransId="{A78270B5-14DD-4081-BAF4-DE64045B1983}" sibTransId="{BC49BA8B-5809-41A7-B989-9081DF352BF2}"/>
    <dgm:cxn modelId="{DF26162A-BC3E-443F-BB78-2F168D911569}" type="presOf" srcId="{AE9D9673-5392-46A3-8230-2DBD24A89552}" destId="{2641ABDB-BB24-483E-99D3-77C8DE79112E}" srcOrd="0" destOrd="0" presId="urn:microsoft.com/office/officeart/2005/8/layout/default"/>
    <dgm:cxn modelId="{48AD2531-DD2B-4299-92CB-5C701EDD4708}" type="presOf" srcId="{736EE9B5-B0B9-4481-971C-13B8BCF0D96F}" destId="{53C6C160-DF5C-4E42-84A5-2769FC0DDDE0}" srcOrd="0" destOrd="0" presId="urn:microsoft.com/office/officeart/2005/8/layout/default"/>
    <dgm:cxn modelId="{3A3C973F-666E-43ED-8210-5C1F0B54CBBF}" type="presOf" srcId="{559000F0-76A7-4247-A462-27178D6F20A3}" destId="{23C35E47-0A52-4041-86C3-7072305B79CF}" srcOrd="0" destOrd="0" presId="urn:microsoft.com/office/officeart/2005/8/layout/default"/>
    <dgm:cxn modelId="{C55AE466-971A-433E-96A7-E8D79747A2E9}" srcId="{AE9D9673-5392-46A3-8230-2DBD24A89552}" destId="{5C3BE3C4-3E31-45BD-BA99-70FBD6610F85}" srcOrd="3" destOrd="0" parTransId="{BF59ACEA-DBC9-4C7D-AD55-DE40CC28C48E}" sibTransId="{8A390166-2926-4BF5-80FE-B1C346413A65}"/>
    <dgm:cxn modelId="{F3BCC36C-9719-4CAC-B494-C80C43C7C5F8}" srcId="{AE9D9673-5392-46A3-8230-2DBD24A89552}" destId="{08E35F60-8A95-434C-A657-1A15B7C15993}" srcOrd="1" destOrd="0" parTransId="{46A63781-11DA-4DC1-902D-D98BC4195EC5}" sibTransId="{35FDD80F-2E62-4E5A-9D11-AF05976EE1F5}"/>
    <dgm:cxn modelId="{BEE5874E-982E-4DFB-9FE4-8A4A51E7CB1F}" type="presOf" srcId="{7ABBC180-2004-4A0A-BBA9-A2126AFB6083}" destId="{6B5D8FDD-4E30-4569-A7C4-708487D535AE}" srcOrd="0" destOrd="0" presId="urn:microsoft.com/office/officeart/2005/8/layout/default"/>
    <dgm:cxn modelId="{09DC6777-CFEA-4AA0-92E9-5219B02291E3}" type="presOf" srcId="{08E35F60-8A95-434C-A657-1A15B7C15993}" destId="{9FD2D3BB-663D-4FD0-AC27-EC7436928E0F}" srcOrd="0" destOrd="0" presId="urn:microsoft.com/office/officeart/2005/8/layout/default"/>
    <dgm:cxn modelId="{8C64235A-2D38-4D06-870E-61AAB32715C4}" srcId="{AE9D9673-5392-46A3-8230-2DBD24A89552}" destId="{559000F0-76A7-4247-A462-27178D6F20A3}" srcOrd="8" destOrd="0" parTransId="{44D18F2F-B7AC-4C0F-8927-F98260F890C8}" sibTransId="{865E6BF5-B172-44F7-AFCE-C107CC311E34}"/>
    <dgm:cxn modelId="{7BF52A85-94DE-4181-89FC-E3A1AB442FB5}" type="presOf" srcId="{0B7010BA-95E7-472C-A0B7-993C906F5E67}" destId="{2EB5D352-B6A5-487F-83CA-2F626858881A}" srcOrd="0" destOrd="0" presId="urn:microsoft.com/office/officeart/2005/8/layout/default"/>
    <dgm:cxn modelId="{6C019985-DC60-4F2A-B30A-5D59916FE055}" type="presOf" srcId="{5C3BE3C4-3E31-45BD-BA99-70FBD6610F85}" destId="{2F5793A9-C985-4B27-B56F-469D7AF339A3}" srcOrd="0" destOrd="0" presId="urn:microsoft.com/office/officeart/2005/8/layout/default"/>
    <dgm:cxn modelId="{8C66F38D-5ABC-41CF-A3E7-0AA57EEA3FFE}" srcId="{AE9D9673-5392-46A3-8230-2DBD24A89552}" destId="{0B7010BA-95E7-472C-A0B7-993C906F5E67}" srcOrd="5" destOrd="0" parTransId="{6181EDB7-FFAF-47AA-9B4D-5CC0696EE75E}" sibTransId="{BD5EA18A-7481-49AC-A87D-A2ECAA00C3CE}"/>
    <dgm:cxn modelId="{7CE70A9D-0748-476A-ADFB-882DCF7A1C0A}" srcId="{AE9D9673-5392-46A3-8230-2DBD24A89552}" destId="{A1705D1C-622F-49E5-BB99-893FF71A75F0}" srcOrd="7" destOrd="0" parTransId="{182A774F-62A4-41B1-91D1-51BD78244016}" sibTransId="{76AC8D62-F568-4A75-A0CF-E322BD616BC5}"/>
    <dgm:cxn modelId="{61FA31B1-B1D1-4548-9DA4-A72E15E9A6B4}" srcId="{AE9D9673-5392-46A3-8230-2DBD24A89552}" destId="{40DA9624-CFA2-4814-85FB-241726001310}" srcOrd="0" destOrd="0" parTransId="{AD0FA077-160B-49B9-9045-1FCB22DC5731}" sibTransId="{6137FE0E-288C-4181-84FF-834F3327D3F3}"/>
    <dgm:cxn modelId="{AA5330C0-4D8B-4089-A1CB-F43B777231F4}" srcId="{AE9D9673-5392-46A3-8230-2DBD24A89552}" destId="{7ABBC180-2004-4A0A-BBA9-A2126AFB6083}" srcOrd="2" destOrd="0" parTransId="{60CB545E-9B91-4C0F-87A6-CA30E07ADBEA}" sibTransId="{4D2D54FA-3B2D-419C-8E7F-D7B907CC518C}"/>
    <dgm:cxn modelId="{BC9980CF-1E16-4043-A328-0819F7F5F63F}" srcId="{AE9D9673-5392-46A3-8230-2DBD24A89552}" destId="{68C212FF-ADFA-462F-95B8-1CA7C1082339}" srcOrd="9" destOrd="0" parTransId="{78B1FB46-706F-463C-A0C7-08C5A57037E9}" sibTransId="{C7551EBB-34A9-4601-9458-46AD6F29CAD4}"/>
    <dgm:cxn modelId="{693B87E9-EADC-417E-8390-B5C66958E6B1}" srcId="{AE9D9673-5392-46A3-8230-2DBD24A89552}" destId="{736EE9B5-B0B9-4481-971C-13B8BCF0D96F}" srcOrd="4" destOrd="0" parTransId="{A720B34A-1972-402D-A5BA-91F3218B0CE9}" sibTransId="{8598CFEB-35E8-44C5-BA25-4091D39BEDBC}"/>
    <dgm:cxn modelId="{BAED13F2-EE8F-4727-809C-544DA1B216E1}" type="presOf" srcId="{A1705D1C-622F-49E5-BB99-893FF71A75F0}" destId="{5743BDC3-FB3E-4C76-9CC3-1A3E4DF7DF22}" srcOrd="0" destOrd="0" presId="urn:microsoft.com/office/officeart/2005/8/layout/default"/>
    <dgm:cxn modelId="{5E32C4F8-8E8E-40F9-B652-863FDEE1AE4A}" type="presOf" srcId="{40DA9624-CFA2-4814-85FB-241726001310}" destId="{901168BD-7FDB-4E9B-A456-14E9FE449E78}" srcOrd="0" destOrd="0" presId="urn:microsoft.com/office/officeart/2005/8/layout/default"/>
    <dgm:cxn modelId="{2941967F-BBCF-41BC-8F31-9DDB6FAC7E3B}" type="presParOf" srcId="{2641ABDB-BB24-483E-99D3-77C8DE79112E}" destId="{901168BD-7FDB-4E9B-A456-14E9FE449E78}" srcOrd="0" destOrd="0" presId="urn:microsoft.com/office/officeart/2005/8/layout/default"/>
    <dgm:cxn modelId="{836C94F5-61CF-4443-AA13-3FEF8638FB4B}" type="presParOf" srcId="{2641ABDB-BB24-483E-99D3-77C8DE79112E}" destId="{5FA8E5C0-E547-4482-853B-3C1A5FDC6AB6}" srcOrd="1" destOrd="0" presId="urn:microsoft.com/office/officeart/2005/8/layout/default"/>
    <dgm:cxn modelId="{192EE396-AAD9-4FC0-8206-2A35278C506D}" type="presParOf" srcId="{2641ABDB-BB24-483E-99D3-77C8DE79112E}" destId="{9FD2D3BB-663D-4FD0-AC27-EC7436928E0F}" srcOrd="2" destOrd="0" presId="urn:microsoft.com/office/officeart/2005/8/layout/default"/>
    <dgm:cxn modelId="{B20092F9-E9B4-40BF-A6FA-9AB64C3F7337}" type="presParOf" srcId="{2641ABDB-BB24-483E-99D3-77C8DE79112E}" destId="{BB374E8B-2B78-491E-A951-BA053C6539CA}" srcOrd="3" destOrd="0" presId="urn:microsoft.com/office/officeart/2005/8/layout/default"/>
    <dgm:cxn modelId="{5D5C3969-C7F8-4208-8E45-05FC359195F5}" type="presParOf" srcId="{2641ABDB-BB24-483E-99D3-77C8DE79112E}" destId="{6B5D8FDD-4E30-4569-A7C4-708487D535AE}" srcOrd="4" destOrd="0" presId="urn:microsoft.com/office/officeart/2005/8/layout/default"/>
    <dgm:cxn modelId="{2FE75271-8DE1-4499-8819-FB508255F337}" type="presParOf" srcId="{2641ABDB-BB24-483E-99D3-77C8DE79112E}" destId="{52788065-8306-427A-A0C0-EA536419BA86}" srcOrd="5" destOrd="0" presId="urn:microsoft.com/office/officeart/2005/8/layout/default"/>
    <dgm:cxn modelId="{DA7A75B6-B09A-4B79-9B8E-E4B4F1924D08}" type="presParOf" srcId="{2641ABDB-BB24-483E-99D3-77C8DE79112E}" destId="{2F5793A9-C985-4B27-B56F-469D7AF339A3}" srcOrd="6" destOrd="0" presId="urn:microsoft.com/office/officeart/2005/8/layout/default"/>
    <dgm:cxn modelId="{D7024CFB-890E-45DB-ABAF-2B9F891D423A}" type="presParOf" srcId="{2641ABDB-BB24-483E-99D3-77C8DE79112E}" destId="{51285227-9E1F-4086-8E60-1C5C6DB6144D}" srcOrd="7" destOrd="0" presId="urn:microsoft.com/office/officeart/2005/8/layout/default"/>
    <dgm:cxn modelId="{D04E21D6-ADAF-4DD2-BFB0-FC058E0F1CB5}" type="presParOf" srcId="{2641ABDB-BB24-483E-99D3-77C8DE79112E}" destId="{53C6C160-DF5C-4E42-84A5-2769FC0DDDE0}" srcOrd="8" destOrd="0" presId="urn:microsoft.com/office/officeart/2005/8/layout/default"/>
    <dgm:cxn modelId="{9550779B-1B02-486A-AD4C-C033CB68434D}" type="presParOf" srcId="{2641ABDB-BB24-483E-99D3-77C8DE79112E}" destId="{4692EC65-F5CC-4554-9D60-5CEF1C0BAA0A}" srcOrd="9" destOrd="0" presId="urn:microsoft.com/office/officeart/2005/8/layout/default"/>
    <dgm:cxn modelId="{F9605D9C-2CB9-4BDA-ADB1-FFB9A20BDC27}" type="presParOf" srcId="{2641ABDB-BB24-483E-99D3-77C8DE79112E}" destId="{2EB5D352-B6A5-487F-83CA-2F626858881A}" srcOrd="10" destOrd="0" presId="urn:microsoft.com/office/officeart/2005/8/layout/default"/>
    <dgm:cxn modelId="{05C4D0C7-DA3B-4ECF-B251-9777D3AC7D35}" type="presParOf" srcId="{2641ABDB-BB24-483E-99D3-77C8DE79112E}" destId="{6010870B-8FAA-46FD-99BE-1E5ED802E839}" srcOrd="11" destOrd="0" presId="urn:microsoft.com/office/officeart/2005/8/layout/default"/>
    <dgm:cxn modelId="{483F410C-80EF-4FA8-98D0-EE8A7F1698E0}" type="presParOf" srcId="{2641ABDB-BB24-483E-99D3-77C8DE79112E}" destId="{D06B8C1B-88D1-4033-A9DA-871B05CA5980}" srcOrd="12" destOrd="0" presId="urn:microsoft.com/office/officeart/2005/8/layout/default"/>
    <dgm:cxn modelId="{8585F287-4FC3-4DEE-A214-A58ACD8AA39B}" type="presParOf" srcId="{2641ABDB-BB24-483E-99D3-77C8DE79112E}" destId="{75D27BAF-AD3E-400F-9881-B8423805AEA5}" srcOrd="13" destOrd="0" presId="urn:microsoft.com/office/officeart/2005/8/layout/default"/>
    <dgm:cxn modelId="{2F549246-9DD6-496A-85E9-D626F9469059}" type="presParOf" srcId="{2641ABDB-BB24-483E-99D3-77C8DE79112E}" destId="{5743BDC3-FB3E-4C76-9CC3-1A3E4DF7DF22}" srcOrd="14" destOrd="0" presId="urn:microsoft.com/office/officeart/2005/8/layout/default"/>
    <dgm:cxn modelId="{ECE11F86-BAC1-4218-8058-3C7F638D11D6}" type="presParOf" srcId="{2641ABDB-BB24-483E-99D3-77C8DE79112E}" destId="{4715AA0C-4631-4486-9BBB-4D62777C1882}" srcOrd="15" destOrd="0" presId="urn:microsoft.com/office/officeart/2005/8/layout/default"/>
    <dgm:cxn modelId="{3CF9C474-4D05-4E96-81A1-3E15AB641765}" type="presParOf" srcId="{2641ABDB-BB24-483E-99D3-77C8DE79112E}" destId="{23C35E47-0A52-4041-86C3-7072305B79CF}" srcOrd="16" destOrd="0" presId="urn:microsoft.com/office/officeart/2005/8/layout/default"/>
    <dgm:cxn modelId="{0159A554-1B9A-4456-8BF2-A314FBDE5401}" type="presParOf" srcId="{2641ABDB-BB24-483E-99D3-77C8DE79112E}" destId="{CA3C028D-6B0B-4F2B-A9A7-BF68591197EB}" srcOrd="17" destOrd="0" presId="urn:microsoft.com/office/officeart/2005/8/layout/default"/>
    <dgm:cxn modelId="{ADE6AE6D-8A61-4140-AB5D-3821EFD63B3E}" type="presParOf" srcId="{2641ABDB-BB24-483E-99D3-77C8DE79112E}" destId="{75B45439-7EDF-497E-90EA-B66F1D48D646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320BE8-E44D-44F5-AAB5-FA066433E6D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DAC1677-BB3C-4736-B463-00A2B6320927}">
      <dgm:prSet phldrT="[Texto]"/>
      <dgm:spPr/>
      <dgm:t>
        <a:bodyPr/>
        <a:lstStyle/>
        <a:p>
          <a:r>
            <a:rPr lang="es-ES" dirty="0"/>
            <a:t>Elementos cuantificadores</a:t>
          </a:r>
        </a:p>
      </dgm:t>
    </dgm:pt>
    <dgm:pt modelId="{C4ACB32C-44AF-4381-9DB3-9849065D037F}" type="parTrans" cxnId="{D6A2B6F3-0C3D-4BC9-91EA-12EFF57115DA}">
      <dgm:prSet/>
      <dgm:spPr/>
      <dgm:t>
        <a:bodyPr/>
        <a:lstStyle/>
        <a:p>
          <a:endParaRPr lang="es-ES"/>
        </a:p>
      </dgm:t>
    </dgm:pt>
    <dgm:pt modelId="{A6099320-533C-4054-A230-C8BB84B3DD02}" type="sibTrans" cxnId="{D6A2B6F3-0C3D-4BC9-91EA-12EFF57115DA}">
      <dgm:prSet/>
      <dgm:spPr/>
      <dgm:t>
        <a:bodyPr/>
        <a:lstStyle/>
        <a:p>
          <a:endParaRPr lang="es-ES"/>
        </a:p>
      </dgm:t>
    </dgm:pt>
    <dgm:pt modelId="{8F33AB5A-701F-4380-A883-ED74BB9269B1}">
      <dgm:prSet phldrT="[Texto]"/>
      <dgm:spPr/>
      <dgm:t>
        <a:bodyPr/>
        <a:lstStyle/>
        <a:p>
          <a:r>
            <a:rPr lang="es-ES" dirty="0"/>
            <a:t>Tienen función expresiva y </a:t>
          </a:r>
          <a:r>
            <a:rPr lang="es-ES" dirty="0" err="1"/>
            <a:t>modalizadora</a:t>
          </a:r>
          <a:r>
            <a:rPr lang="es-ES" dirty="0"/>
            <a:t>, ya que intensifican la valoración, enfatizan el enunciado y captan la atención del lector.</a:t>
          </a:r>
        </a:p>
      </dgm:t>
    </dgm:pt>
    <dgm:pt modelId="{2F79B0F2-05BB-4017-AC07-7FF63CDDBB2F}" type="parTrans" cxnId="{D30EED64-00B9-4E0D-BEBF-643BAB3E7A73}">
      <dgm:prSet/>
      <dgm:spPr/>
      <dgm:t>
        <a:bodyPr/>
        <a:lstStyle/>
        <a:p>
          <a:endParaRPr lang="es-ES"/>
        </a:p>
      </dgm:t>
    </dgm:pt>
    <dgm:pt modelId="{432E49AB-958A-4112-B03E-18EAB1F6F765}" type="sibTrans" cxnId="{D30EED64-00B9-4E0D-BEBF-643BAB3E7A73}">
      <dgm:prSet/>
      <dgm:spPr/>
      <dgm:t>
        <a:bodyPr/>
        <a:lstStyle/>
        <a:p>
          <a:endParaRPr lang="es-ES"/>
        </a:p>
      </dgm:t>
    </dgm:pt>
    <dgm:pt modelId="{5583B245-D21F-43F0-B2F8-28D218796F15}">
      <dgm:prSet phldrT="[Texto]"/>
      <dgm:spPr/>
      <dgm:t>
        <a:bodyPr/>
        <a:lstStyle/>
        <a:p>
          <a:r>
            <a:rPr lang="es-ES" dirty="0"/>
            <a:t>Ejemplos: </a:t>
          </a:r>
          <a:r>
            <a:rPr lang="es-ES" b="0" u="sng" dirty="0"/>
            <a:t>adverbios de cantidad </a:t>
          </a:r>
          <a:r>
            <a:rPr lang="es-ES" dirty="0"/>
            <a:t>(mucho, poco, …); </a:t>
          </a:r>
          <a:r>
            <a:rPr lang="es-ES" b="0" u="sng" dirty="0"/>
            <a:t>pronombres</a:t>
          </a:r>
          <a:r>
            <a:rPr lang="es-ES" dirty="0"/>
            <a:t> y </a:t>
          </a:r>
          <a:r>
            <a:rPr lang="es-ES" u="sng" dirty="0"/>
            <a:t>determinantes cuantificadores </a:t>
          </a:r>
          <a:r>
            <a:rPr lang="es-ES" dirty="0"/>
            <a:t>(nadie, tantas injusticias,…); </a:t>
          </a:r>
          <a:r>
            <a:rPr lang="es-ES" u="sng" dirty="0"/>
            <a:t>adjetivos</a:t>
          </a:r>
          <a:r>
            <a:rPr lang="es-ES" dirty="0"/>
            <a:t> (grande, pobre,…); </a:t>
          </a:r>
          <a:r>
            <a:rPr lang="es-ES" u="sng" dirty="0"/>
            <a:t>verbos</a:t>
          </a:r>
          <a:r>
            <a:rPr lang="es-ES" dirty="0"/>
            <a:t> (aumentar, crecer,…); construcciones comparativas (los mejores resultados de …); </a:t>
          </a:r>
          <a:r>
            <a:rPr lang="es-ES" u="sng" dirty="0"/>
            <a:t>morfemas derivativos </a:t>
          </a:r>
          <a:r>
            <a:rPr lang="es-ES" dirty="0"/>
            <a:t>(hiper-, -</a:t>
          </a:r>
          <a:r>
            <a:rPr lang="es-ES" dirty="0" err="1"/>
            <a:t>ísimo</a:t>
          </a:r>
          <a:r>
            <a:rPr lang="es-ES" dirty="0"/>
            <a:t>,…). </a:t>
          </a:r>
        </a:p>
      </dgm:t>
    </dgm:pt>
    <dgm:pt modelId="{26D7F657-0967-483F-B827-02B50203DD57}" type="parTrans" cxnId="{1646E2D6-068E-474B-869D-685D8B81C17C}">
      <dgm:prSet/>
      <dgm:spPr/>
      <dgm:t>
        <a:bodyPr/>
        <a:lstStyle/>
        <a:p>
          <a:endParaRPr lang="es-ES"/>
        </a:p>
      </dgm:t>
    </dgm:pt>
    <dgm:pt modelId="{BF46281E-568B-4FF6-9CEA-8C05CC44F2F0}" type="sibTrans" cxnId="{1646E2D6-068E-474B-869D-685D8B81C17C}">
      <dgm:prSet/>
      <dgm:spPr/>
      <dgm:t>
        <a:bodyPr/>
        <a:lstStyle/>
        <a:p>
          <a:endParaRPr lang="es-ES"/>
        </a:p>
      </dgm:t>
    </dgm:pt>
    <dgm:pt modelId="{D57F7D54-786A-40BE-ABAC-F3ED119A967C}">
      <dgm:prSet/>
      <dgm:spPr/>
      <dgm:t>
        <a:bodyPr/>
        <a:lstStyle/>
        <a:p>
          <a:r>
            <a:rPr lang="es-ES"/>
            <a:t>Modificadores oracionales</a:t>
          </a:r>
        </a:p>
      </dgm:t>
    </dgm:pt>
    <dgm:pt modelId="{F80CE21F-C33E-413C-BA85-5D03DCB50731}" type="parTrans" cxnId="{96B9323F-E5A1-4969-B3FC-BE6F2A67E6A5}">
      <dgm:prSet/>
      <dgm:spPr/>
      <dgm:t>
        <a:bodyPr/>
        <a:lstStyle/>
        <a:p>
          <a:endParaRPr lang="es-ES"/>
        </a:p>
      </dgm:t>
    </dgm:pt>
    <dgm:pt modelId="{7233531F-6978-4B0C-A124-847FC5934FD2}" type="sibTrans" cxnId="{96B9323F-E5A1-4969-B3FC-BE6F2A67E6A5}">
      <dgm:prSet/>
      <dgm:spPr/>
      <dgm:t>
        <a:bodyPr/>
        <a:lstStyle/>
        <a:p>
          <a:endParaRPr lang="es-ES"/>
        </a:p>
      </dgm:t>
    </dgm:pt>
    <dgm:pt modelId="{564628DE-E3D2-4821-A2A9-C2FD1F374A19}">
      <dgm:prSet/>
      <dgm:spPr/>
      <dgm:t>
        <a:bodyPr/>
        <a:lstStyle/>
        <a:p>
          <a:pPr algn="l"/>
          <a:r>
            <a:rPr lang="es-ES" dirty="0"/>
            <a:t>Son adverbios o locuciones que </a:t>
          </a:r>
          <a:r>
            <a:rPr lang="es-ES" dirty="0" err="1"/>
            <a:t>modalizan</a:t>
          </a:r>
          <a:r>
            <a:rPr lang="es-ES" dirty="0"/>
            <a:t> una oración y en ocasiones, adjuntos periféricos que ocupan una situación </a:t>
          </a:r>
          <a:r>
            <a:rPr lang="es-ES" dirty="0" err="1"/>
            <a:t>extraoracional</a:t>
          </a:r>
          <a:r>
            <a:rPr lang="es-ES" dirty="0"/>
            <a:t>. </a:t>
          </a:r>
        </a:p>
      </dgm:t>
    </dgm:pt>
    <dgm:pt modelId="{86010D22-6204-4AC3-97DD-3546458E64C6}" type="parTrans" cxnId="{83F72FA3-DB61-4E45-A7B2-6FD52BA600EF}">
      <dgm:prSet/>
      <dgm:spPr/>
      <dgm:t>
        <a:bodyPr/>
        <a:lstStyle/>
        <a:p>
          <a:endParaRPr lang="es-ES"/>
        </a:p>
      </dgm:t>
    </dgm:pt>
    <dgm:pt modelId="{9CFF0C0C-FAC2-4C35-98F9-5711DFF27ADB}" type="sibTrans" cxnId="{83F72FA3-DB61-4E45-A7B2-6FD52BA600EF}">
      <dgm:prSet/>
      <dgm:spPr/>
      <dgm:t>
        <a:bodyPr/>
        <a:lstStyle/>
        <a:p>
          <a:endParaRPr lang="es-ES"/>
        </a:p>
      </dgm:t>
    </dgm:pt>
    <dgm:pt modelId="{D9D1367A-DC99-4E42-B2E3-0E1791F2E029}">
      <dgm:prSet/>
      <dgm:spPr/>
      <dgm:t>
        <a:bodyPr/>
        <a:lstStyle/>
        <a:p>
          <a:pPr algn="l"/>
          <a:r>
            <a:rPr lang="es-ES" dirty="0"/>
            <a:t>Pueden expresar: actitud emocional, duda o posibilidad.</a:t>
          </a:r>
        </a:p>
      </dgm:t>
    </dgm:pt>
    <dgm:pt modelId="{56FC7673-AE1E-44DD-B9AA-113A83A8B249}" type="parTrans" cxnId="{C39E2B95-CE62-45A6-9D2D-7C6E4D2C17CA}">
      <dgm:prSet/>
      <dgm:spPr/>
      <dgm:t>
        <a:bodyPr/>
        <a:lstStyle/>
        <a:p>
          <a:endParaRPr lang="es-ES"/>
        </a:p>
      </dgm:t>
    </dgm:pt>
    <dgm:pt modelId="{02B7149B-C719-4691-8798-68BC3F79CB70}" type="sibTrans" cxnId="{C39E2B95-CE62-45A6-9D2D-7C6E4D2C17CA}">
      <dgm:prSet/>
      <dgm:spPr/>
      <dgm:t>
        <a:bodyPr/>
        <a:lstStyle/>
        <a:p>
          <a:endParaRPr lang="es-ES"/>
        </a:p>
      </dgm:t>
    </dgm:pt>
    <dgm:pt modelId="{274B65A1-7B14-48EE-84DB-38550EDBA1C4}">
      <dgm:prSet/>
      <dgm:spPr/>
      <dgm:t>
        <a:bodyPr/>
        <a:lstStyle/>
        <a:p>
          <a:pPr algn="l"/>
          <a:r>
            <a:rPr lang="es-ES" dirty="0"/>
            <a:t>Pueden reforzar, desvincular, confirmar una idea o hecho…</a:t>
          </a:r>
        </a:p>
      </dgm:t>
    </dgm:pt>
    <dgm:pt modelId="{1708C628-1873-466C-B042-CA2EA27E47D7}" type="parTrans" cxnId="{107C6D09-15E4-4302-AC14-AEA49F2AFB3E}">
      <dgm:prSet/>
      <dgm:spPr/>
      <dgm:t>
        <a:bodyPr/>
        <a:lstStyle/>
        <a:p>
          <a:endParaRPr lang="es-ES"/>
        </a:p>
      </dgm:t>
    </dgm:pt>
    <dgm:pt modelId="{23827750-16B4-4E8A-8273-24B88CF46301}" type="sibTrans" cxnId="{107C6D09-15E4-4302-AC14-AEA49F2AFB3E}">
      <dgm:prSet/>
      <dgm:spPr/>
      <dgm:t>
        <a:bodyPr/>
        <a:lstStyle/>
        <a:p>
          <a:endParaRPr lang="es-ES"/>
        </a:p>
      </dgm:t>
    </dgm:pt>
    <dgm:pt modelId="{136DCBB7-8F10-448C-B507-2461F15DFC60}">
      <dgm:prSet/>
      <dgm:spPr/>
      <dgm:t>
        <a:bodyPr/>
        <a:lstStyle/>
        <a:p>
          <a:pPr algn="l"/>
          <a:r>
            <a:rPr lang="es-ES" dirty="0"/>
            <a:t>Ejemplos: Sinceramente, sin duda, tal vez, por suerte, etc.</a:t>
          </a:r>
        </a:p>
      </dgm:t>
    </dgm:pt>
    <dgm:pt modelId="{A444A8C1-02C7-498C-ACA8-1546DA51656F}" type="parTrans" cxnId="{3DB7EFA1-4938-4C15-AB90-9A8FE0025284}">
      <dgm:prSet/>
      <dgm:spPr/>
      <dgm:t>
        <a:bodyPr/>
        <a:lstStyle/>
        <a:p>
          <a:endParaRPr lang="es-ES"/>
        </a:p>
      </dgm:t>
    </dgm:pt>
    <dgm:pt modelId="{BA86A94D-07C8-473A-8528-CDF2315BD5B0}" type="sibTrans" cxnId="{3DB7EFA1-4938-4C15-AB90-9A8FE0025284}">
      <dgm:prSet/>
      <dgm:spPr/>
      <dgm:t>
        <a:bodyPr/>
        <a:lstStyle/>
        <a:p>
          <a:endParaRPr lang="es-ES"/>
        </a:p>
      </dgm:t>
    </dgm:pt>
    <dgm:pt modelId="{1BFD98CF-C6DE-401A-AFFB-C30E8E752D7C}">
      <dgm:prSet/>
      <dgm:spPr/>
      <dgm:t>
        <a:bodyPr/>
        <a:lstStyle/>
        <a:p>
          <a:pPr algn="l"/>
          <a:endParaRPr lang="es-ES" dirty="0"/>
        </a:p>
      </dgm:t>
    </dgm:pt>
    <dgm:pt modelId="{CC51F954-8126-41CB-A191-9D1F40369365}" type="parTrans" cxnId="{510B21B1-92ED-4700-991C-B50324D9A9DC}">
      <dgm:prSet/>
      <dgm:spPr/>
    </dgm:pt>
    <dgm:pt modelId="{1915E05C-93BD-41E7-8D55-F93E4701F133}" type="sibTrans" cxnId="{510B21B1-92ED-4700-991C-B50324D9A9DC}">
      <dgm:prSet/>
      <dgm:spPr/>
    </dgm:pt>
    <dgm:pt modelId="{63ABEF20-F3D9-4F4E-89F4-08B677E4D6E0}">
      <dgm:prSet/>
      <dgm:spPr/>
      <dgm:t>
        <a:bodyPr/>
        <a:lstStyle/>
        <a:p>
          <a:pPr algn="l"/>
          <a:endParaRPr lang="es-ES" dirty="0"/>
        </a:p>
      </dgm:t>
    </dgm:pt>
    <dgm:pt modelId="{6B1A2F7A-2CE6-4CA0-96AD-4C68C206CA28}" type="parTrans" cxnId="{CB340A14-27B2-4870-99A2-9C1DAAE79499}">
      <dgm:prSet/>
      <dgm:spPr/>
    </dgm:pt>
    <dgm:pt modelId="{DDCF8F1A-AC2A-438A-B4AB-0696E2A2202D}" type="sibTrans" cxnId="{CB340A14-27B2-4870-99A2-9C1DAAE79499}">
      <dgm:prSet/>
      <dgm:spPr/>
    </dgm:pt>
    <dgm:pt modelId="{216EDAD2-A5BE-41B9-88AB-3BB40FF349D4}">
      <dgm:prSet/>
      <dgm:spPr/>
      <dgm:t>
        <a:bodyPr/>
        <a:lstStyle/>
        <a:p>
          <a:pPr algn="l"/>
          <a:endParaRPr lang="es-ES" dirty="0"/>
        </a:p>
      </dgm:t>
    </dgm:pt>
    <dgm:pt modelId="{B93B5989-F5CC-42C1-8069-DE68C1AE24F3}" type="parTrans" cxnId="{176DA21B-BD81-42E1-93AC-B68C33BD543E}">
      <dgm:prSet/>
      <dgm:spPr/>
    </dgm:pt>
    <dgm:pt modelId="{2D8B0D46-3AE4-4A8F-9030-0E88FE125201}" type="sibTrans" cxnId="{176DA21B-BD81-42E1-93AC-B68C33BD543E}">
      <dgm:prSet/>
      <dgm:spPr/>
    </dgm:pt>
    <dgm:pt modelId="{C226837C-905C-461D-9644-77D118E1FC26}">
      <dgm:prSet phldrT="[Texto]"/>
      <dgm:spPr/>
      <dgm:t>
        <a:bodyPr/>
        <a:lstStyle/>
        <a:p>
          <a:endParaRPr lang="es-ES" dirty="0"/>
        </a:p>
      </dgm:t>
    </dgm:pt>
    <dgm:pt modelId="{25C9E228-9B46-4A6E-B88C-9D1BDD393714}" type="parTrans" cxnId="{1DED821C-5FFC-4047-86FA-59D0AF0957EB}">
      <dgm:prSet/>
      <dgm:spPr/>
    </dgm:pt>
    <dgm:pt modelId="{C87FE0B5-F32B-4CD4-AB12-B3721D9139A8}" type="sibTrans" cxnId="{1DED821C-5FFC-4047-86FA-59D0AF0957EB}">
      <dgm:prSet/>
      <dgm:spPr/>
    </dgm:pt>
    <dgm:pt modelId="{4DF290CB-7824-498D-9373-3BD3CBD0B484}" type="pres">
      <dgm:prSet presAssocID="{62320BE8-E44D-44F5-AAB5-FA066433E6D8}" presName="Name0" presStyleCnt="0">
        <dgm:presLayoutVars>
          <dgm:dir/>
          <dgm:animLvl val="lvl"/>
          <dgm:resizeHandles val="exact"/>
        </dgm:presLayoutVars>
      </dgm:prSet>
      <dgm:spPr/>
    </dgm:pt>
    <dgm:pt modelId="{57411329-CF0C-44D4-B4FD-1F59F7AF7D01}" type="pres">
      <dgm:prSet presAssocID="{D57F7D54-786A-40BE-ABAC-F3ED119A967C}" presName="composite" presStyleCnt="0"/>
      <dgm:spPr/>
    </dgm:pt>
    <dgm:pt modelId="{D5444010-0DA0-4F08-ACE8-CC069613C51C}" type="pres">
      <dgm:prSet presAssocID="{D57F7D54-786A-40BE-ABAC-F3ED119A967C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22AD254-DFE4-4A3C-807D-52E498094164}" type="pres">
      <dgm:prSet presAssocID="{D57F7D54-786A-40BE-ABAC-F3ED119A967C}" presName="desTx" presStyleLbl="alignAccFollowNode1" presStyleIdx="0" presStyleCnt="2" custLinFactNeighborX="-1" custLinFactNeighborY="-464">
        <dgm:presLayoutVars>
          <dgm:bulletEnabled val="1"/>
        </dgm:presLayoutVars>
      </dgm:prSet>
      <dgm:spPr/>
    </dgm:pt>
    <dgm:pt modelId="{8678FD59-CEDB-4178-BC67-F19DF6B74093}" type="pres">
      <dgm:prSet presAssocID="{7233531F-6978-4B0C-A124-847FC5934FD2}" presName="space" presStyleCnt="0"/>
      <dgm:spPr/>
    </dgm:pt>
    <dgm:pt modelId="{D9180F02-1040-4B3E-8EA6-95DA52CBDB12}" type="pres">
      <dgm:prSet presAssocID="{8DAC1677-BB3C-4736-B463-00A2B6320927}" presName="composite" presStyleCnt="0"/>
      <dgm:spPr/>
    </dgm:pt>
    <dgm:pt modelId="{B09A4CF3-E523-464E-912C-72C1742674FD}" type="pres">
      <dgm:prSet presAssocID="{8DAC1677-BB3C-4736-B463-00A2B6320927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D8A85352-21FF-445D-B183-9F24318D5A9F}" type="pres">
      <dgm:prSet presAssocID="{8DAC1677-BB3C-4736-B463-00A2B6320927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07C6D09-15E4-4302-AC14-AEA49F2AFB3E}" srcId="{D57F7D54-786A-40BE-ABAC-F3ED119A967C}" destId="{274B65A1-7B14-48EE-84DB-38550EDBA1C4}" srcOrd="4" destOrd="0" parTransId="{1708C628-1873-466C-B042-CA2EA27E47D7}" sibTransId="{23827750-16B4-4E8A-8273-24B88CF46301}"/>
    <dgm:cxn modelId="{6F7EE210-AC67-4E46-A01C-40A4EBBCF161}" type="presOf" srcId="{8F33AB5A-701F-4380-A883-ED74BB9269B1}" destId="{D8A85352-21FF-445D-B183-9F24318D5A9F}" srcOrd="0" destOrd="0" presId="urn:microsoft.com/office/officeart/2005/8/layout/hList1"/>
    <dgm:cxn modelId="{CB340A14-27B2-4870-99A2-9C1DAAE79499}" srcId="{D57F7D54-786A-40BE-ABAC-F3ED119A967C}" destId="{63ABEF20-F3D9-4F4E-89F4-08B677E4D6E0}" srcOrd="3" destOrd="0" parTransId="{6B1A2F7A-2CE6-4CA0-96AD-4C68C206CA28}" sibTransId="{DDCF8F1A-AC2A-438A-B4AB-0696E2A2202D}"/>
    <dgm:cxn modelId="{176DA21B-BD81-42E1-93AC-B68C33BD543E}" srcId="{D57F7D54-786A-40BE-ABAC-F3ED119A967C}" destId="{216EDAD2-A5BE-41B9-88AB-3BB40FF349D4}" srcOrd="5" destOrd="0" parTransId="{B93B5989-F5CC-42C1-8069-DE68C1AE24F3}" sibTransId="{2D8B0D46-3AE4-4A8F-9030-0E88FE125201}"/>
    <dgm:cxn modelId="{1DED821C-5FFC-4047-86FA-59D0AF0957EB}" srcId="{8DAC1677-BB3C-4736-B463-00A2B6320927}" destId="{C226837C-905C-461D-9644-77D118E1FC26}" srcOrd="1" destOrd="0" parTransId="{25C9E228-9B46-4A6E-B88C-9D1BDD393714}" sibTransId="{C87FE0B5-F32B-4CD4-AB12-B3721D9139A8}"/>
    <dgm:cxn modelId="{F7C4DA20-7298-4272-B35B-BF07E4754BAF}" type="presOf" srcId="{564628DE-E3D2-4821-A2A9-C2FD1F374A19}" destId="{022AD254-DFE4-4A3C-807D-52E498094164}" srcOrd="0" destOrd="0" presId="urn:microsoft.com/office/officeart/2005/8/layout/hList1"/>
    <dgm:cxn modelId="{6C199428-0FC0-4562-81B6-F160EB4BCEE4}" type="presOf" srcId="{136DCBB7-8F10-448C-B507-2461F15DFC60}" destId="{022AD254-DFE4-4A3C-807D-52E498094164}" srcOrd="0" destOrd="6" presId="urn:microsoft.com/office/officeart/2005/8/layout/hList1"/>
    <dgm:cxn modelId="{1B6C8731-C60C-496A-91DD-EDA7B64D82E2}" type="presOf" srcId="{1BFD98CF-C6DE-401A-AFFB-C30E8E752D7C}" destId="{022AD254-DFE4-4A3C-807D-52E498094164}" srcOrd="0" destOrd="1" presId="urn:microsoft.com/office/officeart/2005/8/layout/hList1"/>
    <dgm:cxn modelId="{96B9323F-E5A1-4969-B3FC-BE6F2A67E6A5}" srcId="{62320BE8-E44D-44F5-AAB5-FA066433E6D8}" destId="{D57F7D54-786A-40BE-ABAC-F3ED119A967C}" srcOrd="0" destOrd="0" parTransId="{F80CE21F-C33E-413C-BA85-5D03DCB50731}" sibTransId="{7233531F-6978-4B0C-A124-847FC5934FD2}"/>
    <dgm:cxn modelId="{D30EED64-00B9-4E0D-BEBF-643BAB3E7A73}" srcId="{8DAC1677-BB3C-4736-B463-00A2B6320927}" destId="{8F33AB5A-701F-4380-A883-ED74BB9269B1}" srcOrd="0" destOrd="0" parTransId="{2F79B0F2-05BB-4017-AC07-7FF63CDDBB2F}" sibTransId="{432E49AB-958A-4112-B03E-18EAB1F6F765}"/>
    <dgm:cxn modelId="{D2E31245-5A1C-434A-862E-B76AC83F963E}" type="presOf" srcId="{D9D1367A-DC99-4E42-B2E3-0E1791F2E029}" destId="{022AD254-DFE4-4A3C-807D-52E498094164}" srcOrd="0" destOrd="2" presId="urn:microsoft.com/office/officeart/2005/8/layout/hList1"/>
    <dgm:cxn modelId="{47D7CC73-F735-4E9F-939E-91EA10D9E830}" type="presOf" srcId="{62320BE8-E44D-44F5-AAB5-FA066433E6D8}" destId="{4DF290CB-7824-498D-9373-3BD3CBD0B484}" srcOrd="0" destOrd="0" presId="urn:microsoft.com/office/officeart/2005/8/layout/hList1"/>
    <dgm:cxn modelId="{8D819A88-FC66-419F-AB40-223BC93EB9CE}" type="presOf" srcId="{5583B245-D21F-43F0-B2F8-28D218796F15}" destId="{D8A85352-21FF-445D-B183-9F24318D5A9F}" srcOrd="0" destOrd="2" presId="urn:microsoft.com/office/officeart/2005/8/layout/hList1"/>
    <dgm:cxn modelId="{5D4DB994-C7EC-4B52-9D6F-618B6C6B1357}" type="presOf" srcId="{216EDAD2-A5BE-41B9-88AB-3BB40FF349D4}" destId="{022AD254-DFE4-4A3C-807D-52E498094164}" srcOrd="0" destOrd="5" presId="urn:microsoft.com/office/officeart/2005/8/layout/hList1"/>
    <dgm:cxn modelId="{C39E2B95-CE62-45A6-9D2D-7C6E4D2C17CA}" srcId="{D57F7D54-786A-40BE-ABAC-F3ED119A967C}" destId="{D9D1367A-DC99-4E42-B2E3-0E1791F2E029}" srcOrd="2" destOrd="0" parTransId="{56FC7673-AE1E-44DD-B9AA-113A83A8B249}" sibTransId="{02B7149B-C719-4691-8798-68BC3F79CB70}"/>
    <dgm:cxn modelId="{3DB7EFA1-4938-4C15-AB90-9A8FE0025284}" srcId="{D57F7D54-786A-40BE-ABAC-F3ED119A967C}" destId="{136DCBB7-8F10-448C-B507-2461F15DFC60}" srcOrd="6" destOrd="0" parTransId="{A444A8C1-02C7-498C-ACA8-1546DA51656F}" sibTransId="{BA86A94D-07C8-473A-8528-CDF2315BD5B0}"/>
    <dgm:cxn modelId="{83F72FA3-DB61-4E45-A7B2-6FD52BA600EF}" srcId="{D57F7D54-786A-40BE-ABAC-F3ED119A967C}" destId="{564628DE-E3D2-4821-A2A9-C2FD1F374A19}" srcOrd="0" destOrd="0" parTransId="{86010D22-6204-4AC3-97DD-3546458E64C6}" sibTransId="{9CFF0C0C-FAC2-4C35-98F9-5711DFF27ADB}"/>
    <dgm:cxn modelId="{633631A3-FAD8-40BD-88DD-5CF6E8810BC3}" type="presOf" srcId="{63ABEF20-F3D9-4F4E-89F4-08B677E4D6E0}" destId="{022AD254-DFE4-4A3C-807D-52E498094164}" srcOrd="0" destOrd="3" presId="urn:microsoft.com/office/officeart/2005/8/layout/hList1"/>
    <dgm:cxn modelId="{510B21B1-92ED-4700-991C-B50324D9A9DC}" srcId="{D57F7D54-786A-40BE-ABAC-F3ED119A967C}" destId="{1BFD98CF-C6DE-401A-AFFB-C30E8E752D7C}" srcOrd="1" destOrd="0" parTransId="{CC51F954-8126-41CB-A191-9D1F40369365}" sibTransId="{1915E05C-93BD-41E7-8D55-F93E4701F133}"/>
    <dgm:cxn modelId="{356EEEB6-637D-4C01-BAA4-C4C7A8ECB1B4}" type="presOf" srcId="{D57F7D54-786A-40BE-ABAC-F3ED119A967C}" destId="{D5444010-0DA0-4F08-ACE8-CC069613C51C}" srcOrd="0" destOrd="0" presId="urn:microsoft.com/office/officeart/2005/8/layout/hList1"/>
    <dgm:cxn modelId="{69CC5FCD-7B20-449D-AF78-2EB3681EB872}" type="presOf" srcId="{8DAC1677-BB3C-4736-B463-00A2B6320927}" destId="{B09A4CF3-E523-464E-912C-72C1742674FD}" srcOrd="0" destOrd="0" presId="urn:microsoft.com/office/officeart/2005/8/layout/hList1"/>
    <dgm:cxn modelId="{364B7AD5-58F8-475E-B6B4-11293D7DB23C}" type="presOf" srcId="{274B65A1-7B14-48EE-84DB-38550EDBA1C4}" destId="{022AD254-DFE4-4A3C-807D-52E498094164}" srcOrd="0" destOrd="4" presId="urn:microsoft.com/office/officeart/2005/8/layout/hList1"/>
    <dgm:cxn modelId="{1646E2D6-068E-474B-869D-685D8B81C17C}" srcId="{8DAC1677-BB3C-4736-B463-00A2B6320927}" destId="{5583B245-D21F-43F0-B2F8-28D218796F15}" srcOrd="2" destOrd="0" parTransId="{26D7F657-0967-483F-B827-02B50203DD57}" sibTransId="{BF46281E-568B-4FF6-9CEA-8C05CC44F2F0}"/>
    <dgm:cxn modelId="{B1F803E0-DBA8-4D79-BBCA-A9E3F727319D}" type="presOf" srcId="{C226837C-905C-461D-9644-77D118E1FC26}" destId="{D8A85352-21FF-445D-B183-9F24318D5A9F}" srcOrd="0" destOrd="1" presId="urn:microsoft.com/office/officeart/2005/8/layout/hList1"/>
    <dgm:cxn modelId="{D6A2B6F3-0C3D-4BC9-91EA-12EFF57115DA}" srcId="{62320BE8-E44D-44F5-AAB5-FA066433E6D8}" destId="{8DAC1677-BB3C-4736-B463-00A2B6320927}" srcOrd="1" destOrd="0" parTransId="{C4ACB32C-44AF-4381-9DB3-9849065D037F}" sibTransId="{A6099320-533C-4054-A230-C8BB84B3DD02}"/>
    <dgm:cxn modelId="{B9919489-47AE-4BA6-AB60-663DC1A97F5D}" type="presParOf" srcId="{4DF290CB-7824-498D-9373-3BD3CBD0B484}" destId="{57411329-CF0C-44D4-B4FD-1F59F7AF7D01}" srcOrd="0" destOrd="0" presId="urn:microsoft.com/office/officeart/2005/8/layout/hList1"/>
    <dgm:cxn modelId="{018E18FC-2C10-472D-8326-CE50DD527DCD}" type="presParOf" srcId="{57411329-CF0C-44D4-B4FD-1F59F7AF7D01}" destId="{D5444010-0DA0-4F08-ACE8-CC069613C51C}" srcOrd="0" destOrd="0" presId="urn:microsoft.com/office/officeart/2005/8/layout/hList1"/>
    <dgm:cxn modelId="{ABC3F3D5-8DF9-456E-ADEC-FC274BCBD79F}" type="presParOf" srcId="{57411329-CF0C-44D4-B4FD-1F59F7AF7D01}" destId="{022AD254-DFE4-4A3C-807D-52E498094164}" srcOrd="1" destOrd="0" presId="urn:microsoft.com/office/officeart/2005/8/layout/hList1"/>
    <dgm:cxn modelId="{F7478F2F-DDF8-4C80-8507-635386A6E942}" type="presParOf" srcId="{4DF290CB-7824-498D-9373-3BD3CBD0B484}" destId="{8678FD59-CEDB-4178-BC67-F19DF6B74093}" srcOrd="1" destOrd="0" presId="urn:microsoft.com/office/officeart/2005/8/layout/hList1"/>
    <dgm:cxn modelId="{91631B97-0F3F-4210-9AD9-9A1407A1B6E4}" type="presParOf" srcId="{4DF290CB-7824-498D-9373-3BD3CBD0B484}" destId="{D9180F02-1040-4B3E-8EA6-95DA52CBDB12}" srcOrd="2" destOrd="0" presId="urn:microsoft.com/office/officeart/2005/8/layout/hList1"/>
    <dgm:cxn modelId="{A10CB442-44EB-481D-BDD7-4F4CDAD5DDED}" type="presParOf" srcId="{D9180F02-1040-4B3E-8EA6-95DA52CBDB12}" destId="{B09A4CF3-E523-464E-912C-72C1742674FD}" srcOrd="0" destOrd="0" presId="urn:microsoft.com/office/officeart/2005/8/layout/hList1"/>
    <dgm:cxn modelId="{CB544185-EB8D-4FCA-A552-141013D00B15}" type="presParOf" srcId="{D9180F02-1040-4B3E-8EA6-95DA52CBDB12}" destId="{D8A85352-21FF-445D-B183-9F24318D5A9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1F6FEF-D05E-4904-B3D3-115894D506BA}">
      <dsp:nvSpPr>
        <dsp:cNvPr id="0" name=""/>
        <dsp:cNvSpPr/>
      </dsp:nvSpPr>
      <dsp:spPr>
        <a:xfrm>
          <a:off x="5572639" y="1359844"/>
          <a:ext cx="4402331" cy="833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564"/>
              </a:lnTo>
              <a:lnTo>
                <a:pt x="4402331" y="595564"/>
              </a:lnTo>
              <a:lnTo>
                <a:pt x="4402331" y="833409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3A2220-C3EC-4737-9731-EA86A2385885}">
      <dsp:nvSpPr>
        <dsp:cNvPr id="0" name=""/>
        <dsp:cNvSpPr/>
      </dsp:nvSpPr>
      <dsp:spPr>
        <a:xfrm>
          <a:off x="5572639" y="1359844"/>
          <a:ext cx="1679684" cy="8334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564"/>
              </a:lnTo>
              <a:lnTo>
                <a:pt x="1679684" y="595564"/>
              </a:lnTo>
              <a:lnTo>
                <a:pt x="1679684" y="833409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64E66D-E063-412E-826A-B84533AEABED}">
      <dsp:nvSpPr>
        <dsp:cNvPr id="0" name=""/>
        <dsp:cNvSpPr/>
      </dsp:nvSpPr>
      <dsp:spPr>
        <a:xfrm>
          <a:off x="4353320" y="1359844"/>
          <a:ext cx="1219318" cy="833409"/>
        </a:xfrm>
        <a:custGeom>
          <a:avLst/>
          <a:gdLst/>
          <a:ahLst/>
          <a:cxnLst/>
          <a:rect l="0" t="0" r="0" b="0"/>
          <a:pathLst>
            <a:path>
              <a:moveTo>
                <a:pt x="1219318" y="0"/>
              </a:moveTo>
              <a:lnTo>
                <a:pt x="1219318" y="595564"/>
              </a:lnTo>
              <a:lnTo>
                <a:pt x="0" y="595564"/>
              </a:lnTo>
              <a:lnTo>
                <a:pt x="0" y="833409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5D64C3-EB69-4E94-AF7F-EE9593118092}">
      <dsp:nvSpPr>
        <dsp:cNvPr id="0" name=""/>
        <dsp:cNvSpPr/>
      </dsp:nvSpPr>
      <dsp:spPr>
        <a:xfrm>
          <a:off x="1297962" y="1359844"/>
          <a:ext cx="4274676" cy="833409"/>
        </a:xfrm>
        <a:custGeom>
          <a:avLst/>
          <a:gdLst/>
          <a:ahLst/>
          <a:cxnLst/>
          <a:rect l="0" t="0" r="0" b="0"/>
          <a:pathLst>
            <a:path>
              <a:moveTo>
                <a:pt x="4274676" y="0"/>
              </a:moveTo>
              <a:lnTo>
                <a:pt x="4274676" y="595564"/>
              </a:lnTo>
              <a:lnTo>
                <a:pt x="0" y="595564"/>
              </a:lnTo>
              <a:lnTo>
                <a:pt x="0" y="833409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E75FAC-3FA6-46DC-B3F1-C1EA9F9E66AF}">
      <dsp:nvSpPr>
        <dsp:cNvPr id="0" name=""/>
        <dsp:cNvSpPr/>
      </dsp:nvSpPr>
      <dsp:spPr>
        <a:xfrm>
          <a:off x="1693963" y="227248"/>
          <a:ext cx="7757352" cy="1132595"/>
        </a:xfrm>
        <a:prstGeom prst="rect">
          <a:avLst/>
        </a:prstGeom>
        <a:solidFill>
          <a:srgbClr val="49E5B5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400" b="1" kern="1200" dirty="0"/>
            <a:t>Análisis de la Adecuación</a:t>
          </a:r>
        </a:p>
      </dsp:txBody>
      <dsp:txXfrm>
        <a:off x="1693963" y="227248"/>
        <a:ext cx="7757352" cy="1132595"/>
      </dsp:txXfrm>
    </dsp:sp>
    <dsp:sp modelId="{1A787D40-17DB-4BE2-B3B9-C1F7F57AE605}">
      <dsp:nvSpPr>
        <dsp:cNvPr id="0" name=""/>
        <dsp:cNvSpPr/>
      </dsp:nvSpPr>
      <dsp:spPr>
        <a:xfrm>
          <a:off x="7358" y="2193253"/>
          <a:ext cx="2581208" cy="130674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/>
            <a:t>Tipo de texto,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/>
            <a:t>ámbito de uso y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kern="1200" dirty="0"/>
            <a:t>género discursivo</a:t>
          </a:r>
        </a:p>
      </dsp:txBody>
      <dsp:txXfrm>
        <a:off x="7358" y="2193253"/>
        <a:ext cx="2581208" cy="1306743"/>
      </dsp:txXfrm>
    </dsp:sp>
    <dsp:sp modelId="{94EE61D1-1708-4B67-8F29-3D4F5F80DF0C}">
      <dsp:nvSpPr>
        <dsp:cNvPr id="0" name=""/>
        <dsp:cNvSpPr/>
      </dsp:nvSpPr>
      <dsp:spPr>
        <a:xfrm>
          <a:off x="3064256" y="2193253"/>
          <a:ext cx="2578127" cy="14302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200" kern="1200" dirty="0"/>
            <a:t>Propósito comunicativo y </a:t>
          </a:r>
          <a:r>
            <a:rPr lang="es-ES" sz="2000" kern="1200" dirty="0"/>
            <a:t>(Función del lenguaje)</a:t>
          </a:r>
        </a:p>
        <a:p>
          <a:pPr algn="ctr">
            <a:spcBef>
              <a:spcPct val="0"/>
            </a:spcBef>
            <a:buNone/>
          </a:pPr>
          <a:endParaRPr lang="es-ES" sz="2200" kern="1200" dirty="0"/>
        </a:p>
      </dsp:txBody>
      <dsp:txXfrm>
        <a:off x="3064256" y="2193253"/>
        <a:ext cx="2578127" cy="1430241"/>
      </dsp:txXfrm>
    </dsp:sp>
    <dsp:sp modelId="{4897214F-EFD8-4D3A-9713-F271D2E5292E}">
      <dsp:nvSpPr>
        <dsp:cNvPr id="0" name=""/>
        <dsp:cNvSpPr/>
      </dsp:nvSpPr>
      <dsp:spPr>
        <a:xfrm>
          <a:off x="6118074" y="2193253"/>
          <a:ext cx="2268498" cy="13443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Registro, destinatario, etc.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(variedades lingüísticas)</a:t>
          </a:r>
        </a:p>
      </dsp:txBody>
      <dsp:txXfrm>
        <a:off x="6118074" y="2193253"/>
        <a:ext cx="2268498" cy="1344334"/>
      </dsp:txXfrm>
    </dsp:sp>
    <dsp:sp modelId="{41512296-65AA-4A7E-BD20-9DBC416C8D19}">
      <dsp:nvSpPr>
        <dsp:cNvPr id="0" name=""/>
        <dsp:cNvSpPr/>
      </dsp:nvSpPr>
      <dsp:spPr>
        <a:xfrm>
          <a:off x="8862263" y="2193253"/>
          <a:ext cx="2225414" cy="13780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000" kern="1200" dirty="0"/>
            <a:t>Modalización </a:t>
          </a:r>
        </a:p>
      </dsp:txBody>
      <dsp:txXfrm>
        <a:off x="8862263" y="2193253"/>
        <a:ext cx="2225414" cy="1378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260E86-AB97-41EA-A6EC-1ABA43047E2A}">
      <dsp:nvSpPr>
        <dsp:cNvPr id="0" name=""/>
        <dsp:cNvSpPr/>
      </dsp:nvSpPr>
      <dsp:spPr>
        <a:xfrm>
          <a:off x="2122586" y="3050167"/>
          <a:ext cx="969653" cy="2761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4826" y="0"/>
              </a:lnTo>
              <a:lnTo>
                <a:pt x="484826" y="2761894"/>
              </a:lnTo>
              <a:lnTo>
                <a:pt x="969653" y="2761894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/>
        </a:p>
      </dsp:txBody>
      <dsp:txXfrm>
        <a:off x="2534233" y="4357935"/>
        <a:ext cx="146358" cy="146358"/>
      </dsp:txXfrm>
    </dsp:sp>
    <dsp:sp modelId="{4870AE52-7560-4E19-93EF-65B12C6BD84E}">
      <dsp:nvSpPr>
        <dsp:cNvPr id="0" name=""/>
        <dsp:cNvSpPr/>
      </dsp:nvSpPr>
      <dsp:spPr>
        <a:xfrm>
          <a:off x="2122586" y="3050167"/>
          <a:ext cx="969653" cy="16858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4826" y="0"/>
              </a:lnTo>
              <a:lnTo>
                <a:pt x="484826" y="1685878"/>
              </a:lnTo>
              <a:lnTo>
                <a:pt x="969653" y="1685878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/>
        </a:p>
      </dsp:txBody>
      <dsp:txXfrm>
        <a:off x="2558791" y="3844486"/>
        <a:ext cx="97242" cy="97242"/>
      </dsp:txXfrm>
    </dsp:sp>
    <dsp:sp modelId="{AE52FA0D-EE43-4609-B88C-A174407860E2}">
      <dsp:nvSpPr>
        <dsp:cNvPr id="0" name=""/>
        <dsp:cNvSpPr/>
      </dsp:nvSpPr>
      <dsp:spPr>
        <a:xfrm>
          <a:off x="2122586" y="3050167"/>
          <a:ext cx="969653" cy="6098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4826" y="0"/>
              </a:lnTo>
              <a:lnTo>
                <a:pt x="484826" y="609862"/>
              </a:lnTo>
              <a:lnTo>
                <a:pt x="969653" y="609862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578775" y="3326461"/>
        <a:ext cx="57274" cy="57274"/>
      </dsp:txXfrm>
    </dsp:sp>
    <dsp:sp modelId="{DBD2258E-4C6E-45DC-AB0C-9D1DFED978BA}">
      <dsp:nvSpPr>
        <dsp:cNvPr id="0" name=""/>
        <dsp:cNvSpPr/>
      </dsp:nvSpPr>
      <dsp:spPr>
        <a:xfrm>
          <a:off x="2122586" y="2584015"/>
          <a:ext cx="969653" cy="466152"/>
        </a:xfrm>
        <a:custGeom>
          <a:avLst/>
          <a:gdLst/>
          <a:ahLst/>
          <a:cxnLst/>
          <a:rect l="0" t="0" r="0" b="0"/>
          <a:pathLst>
            <a:path>
              <a:moveTo>
                <a:pt x="0" y="466152"/>
              </a:moveTo>
              <a:lnTo>
                <a:pt x="484826" y="466152"/>
              </a:lnTo>
              <a:lnTo>
                <a:pt x="484826" y="0"/>
              </a:lnTo>
              <a:lnTo>
                <a:pt x="969653" y="0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580515" y="2790194"/>
        <a:ext cx="53794" cy="53794"/>
      </dsp:txXfrm>
    </dsp:sp>
    <dsp:sp modelId="{182EF939-1FE4-4498-A871-FF4E9A7D36B6}">
      <dsp:nvSpPr>
        <dsp:cNvPr id="0" name=""/>
        <dsp:cNvSpPr/>
      </dsp:nvSpPr>
      <dsp:spPr>
        <a:xfrm>
          <a:off x="2122586" y="1507999"/>
          <a:ext cx="969653" cy="1542168"/>
        </a:xfrm>
        <a:custGeom>
          <a:avLst/>
          <a:gdLst/>
          <a:ahLst/>
          <a:cxnLst/>
          <a:rect l="0" t="0" r="0" b="0"/>
          <a:pathLst>
            <a:path>
              <a:moveTo>
                <a:pt x="0" y="1542168"/>
              </a:moveTo>
              <a:lnTo>
                <a:pt x="484826" y="1542168"/>
              </a:lnTo>
              <a:lnTo>
                <a:pt x="484826" y="0"/>
              </a:lnTo>
              <a:lnTo>
                <a:pt x="969653" y="0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/>
        </a:p>
      </dsp:txBody>
      <dsp:txXfrm>
        <a:off x="2561871" y="2233541"/>
        <a:ext cx="91083" cy="91083"/>
      </dsp:txXfrm>
    </dsp:sp>
    <dsp:sp modelId="{752B710C-47DF-497F-95ED-CFCD7962AB97}">
      <dsp:nvSpPr>
        <dsp:cNvPr id="0" name=""/>
        <dsp:cNvSpPr/>
      </dsp:nvSpPr>
      <dsp:spPr>
        <a:xfrm>
          <a:off x="2122586" y="431984"/>
          <a:ext cx="969653" cy="2618183"/>
        </a:xfrm>
        <a:custGeom>
          <a:avLst/>
          <a:gdLst/>
          <a:ahLst/>
          <a:cxnLst/>
          <a:rect l="0" t="0" r="0" b="0"/>
          <a:pathLst>
            <a:path>
              <a:moveTo>
                <a:pt x="0" y="2618183"/>
              </a:moveTo>
              <a:lnTo>
                <a:pt x="484826" y="2618183"/>
              </a:lnTo>
              <a:lnTo>
                <a:pt x="484826" y="0"/>
              </a:lnTo>
              <a:lnTo>
                <a:pt x="969653" y="0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/>
        </a:p>
      </dsp:txBody>
      <dsp:txXfrm>
        <a:off x="2537613" y="1671276"/>
        <a:ext cx="139598" cy="139598"/>
      </dsp:txXfrm>
    </dsp:sp>
    <dsp:sp modelId="{F369DDCE-DB71-4D2F-BB20-D150D0A3E24C}">
      <dsp:nvSpPr>
        <dsp:cNvPr id="0" name=""/>
        <dsp:cNvSpPr/>
      </dsp:nvSpPr>
      <dsp:spPr>
        <a:xfrm rot="16200000">
          <a:off x="-1140702" y="2099021"/>
          <a:ext cx="4624284" cy="1902292"/>
        </a:xfrm>
        <a:prstGeom prst="rect">
          <a:avLst/>
        </a:prstGeom>
        <a:solidFill>
          <a:srgbClr val="57DE5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400" kern="1200" dirty="0"/>
            <a:t>Propósito comunicativo: FUNCIONES DEL LENGUAJE</a:t>
          </a:r>
        </a:p>
      </dsp:txBody>
      <dsp:txXfrm>
        <a:off x="-1140702" y="2099021"/>
        <a:ext cx="4624284" cy="1902292"/>
      </dsp:txXfrm>
    </dsp:sp>
    <dsp:sp modelId="{30EB4D7B-7002-4D8C-B265-6FF28E652F35}">
      <dsp:nvSpPr>
        <dsp:cNvPr id="0" name=""/>
        <dsp:cNvSpPr/>
      </dsp:nvSpPr>
      <dsp:spPr>
        <a:xfrm>
          <a:off x="3092239" y="1577"/>
          <a:ext cx="5880176" cy="86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EXPRESIVA O EMOTIVA 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dirty="0"/>
            <a:t>1ª persona </a:t>
          </a:r>
        </a:p>
      </dsp:txBody>
      <dsp:txXfrm>
        <a:off x="3092239" y="1577"/>
        <a:ext cx="5880176" cy="860812"/>
      </dsp:txXfrm>
    </dsp:sp>
    <dsp:sp modelId="{1C4C89B9-8F4A-40CB-9F9F-3DD6AF03247E}">
      <dsp:nvSpPr>
        <dsp:cNvPr id="0" name=""/>
        <dsp:cNvSpPr/>
      </dsp:nvSpPr>
      <dsp:spPr>
        <a:xfrm>
          <a:off x="3092239" y="1077593"/>
          <a:ext cx="5883705" cy="86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APELATIVA O CONATIVA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2ª persona</a:t>
          </a:r>
        </a:p>
      </dsp:txBody>
      <dsp:txXfrm>
        <a:off x="3092239" y="1077593"/>
        <a:ext cx="5883705" cy="860812"/>
      </dsp:txXfrm>
    </dsp:sp>
    <dsp:sp modelId="{9CDF8F3B-3B81-48EB-9E4F-B51620D15CE3}">
      <dsp:nvSpPr>
        <dsp:cNvPr id="0" name=""/>
        <dsp:cNvSpPr/>
      </dsp:nvSpPr>
      <dsp:spPr>
        <a:xfrm>
          <a:off x="3092239" y="2153608"/>
          <a:ext cx="5854059" cy="86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REPRESENTATIVA O REFERENCIAL 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3ª persona</a:t>
          </a:r>
        </a:p>
      </dsp:txBody>
      <dsp:txXfrm>
        <a:off x="3092239" y="2153608"/>
        <a:ext cx="5854059" cy="860812"/>
      </dsp:txXfrm>
    </dsp:sp>
    <dsp:sp modelId="{23E9E28F-858D-4DBE-A7AB-C2B46BAABB8D}">
      <dsp:nvSpPr>
        <dsp:cNvPr id="0" name=""/>
        <dsp:cNvSpPr/>
      </dsp:nvSpPr>
      <dsp:spPr>
        <a:xfrm>
          <a:off x="3092239" y="3229624"/>
          <a:ext cx="5592775" cy="86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FÁTICA O DE CONTACTO</a:t>
          </a:r>
        </a:p>
      </dsp:txBody>
      <dsp:txXfrm>
        <a:off x="3092239" y="3229624"/>
        <a:ext cx="5592775" cy="860812"/>
      </dsp:txXfrm>
    </dsp:sp>
    <dsp:sp modelId="{44CE4D8E-E23D-4C90-B286-71FB4BFC36E5}">
      <dsp:nvSpPr>
        <dsp:cNvPr id="0" name=""/>
        <dsp:cNvSpPr/>
      </dsp:nvSpPr>
      <dsp:spPr>
        <a:xfrm>
          <a:off x="3092239" y="4305640"/>
          <a:ext cx="5563129" cy="86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METALINGÜÍSTICA</a:t>
          </a:r>
        </a:p>
      </dsp:txBody>
      <dsp:txXfrm>
        <a:off x="3092239" y="4305640"/>
        <a:ext cx="5563129" cy="860812"/>
      </dsp:txXfrm>
    </dsp:sp>
    <dsp:sp modelId="{C675D857-3AE5-43FF-8EA1-A0FE501A5443}">
      <dsp:nvSpPr>
        <dsp:cNvPr id="0" name=""/>
        <dsp:cNvSpPr/>
      </dsp:nvSpPr>
      <dsp:spPr>
        <a:xfrm>
          <a:off x="3092239" y="5381655"/>
          <a:ext cx="5589246" cy="86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POÉTICA O ESTÉTICA</a:t>
          </a:r>
        </a:p>
      </dsp:txBody>
      <dsp:txXfrm>
        <a:off x="3092239" y="5381655"/>
        <a:ext cx="5589246" cy="8608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5AEF23-0462-4B06-B5FB-9445B8FA4F31}">
      <dsp:nvSpPr>
        <dsp:cNvPr id="0" name=""/>
        <dsp:cNvSpPr/>
      </dsp:nvSpPr>
      <dsp:spPr>
        <a:xfrm>
          <a:off x="0" y="2521083"/>
          <a:ext cx="2686003" cy="1626493"/>
        </a:xfrm>
        <a:prstGeom prst="roundRect">
          <a:avLst>
            <a:gd name="adj" fmla="val 10000"/>
          </a:avLst>
        </a:prstGeom>
        <a:solidFill>
          <a:srgbClr val="49E5B5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b="1" kern="1200" dirty="0"/>
            <a:t>VARIEDADES LINGÜÍSTICAS</a:t>
          </a:r>
        </a:p>
      </dsp:txBody>
      <dsp:txXfrm>
        <a:off x="47638" y="2568721"/>
        <a:ext cx="2590727" cy="1531217"/>
      </dsp:txXfrm>
    </dsp:sp>
    <dsp:sp modelId="{386B7CDB-72AE-45F3-B82F-C346839C21D8}">
      <dsp:nvSpPr>
        <dsp:cNvPr id="0" name=""/>
        <dsp:cNvSpPr/>
      </dsp:nvSpPr>
      <dsp:spPr>
        <a:xfrm rot="17715161">
          <a:off x="2252942" y="2633351"/>
          <a:ext cx="1510529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1510529" y="17890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970444" y="2613478"/>
        <a:ext cx="75526" cy="75526"/>
      </dsp:txXfrm>
    </dsp:sp>
    <dsp:sp modelId="{4F908571-2CDD-40F5-A19A-47C7E1AA002B}">
      <dsp:nvSpPr>
        <dsp:cNvPr id="0" name=""/>
        <dsp:cNvSpPr/>
      </dsp:nvSpPr>
      <dsp:spPr>
        <a:xfrm>
          <a:off x="3330411" y="1307879"/>
          <a:ext cx="2452040" cy="1320549"/>
        </a:xfrm>
        <a:prstGeom prst="roundRect">
          <a:avLst>
            <a:gd name="adj" fmla="val 10000"/>
          </a:avLst>
        </a:prstGeom>
        <a:solidFill>
          <a:srgbClr val="ED7F77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/>
            <a:t>SINCRÓNICA </a:t>
          </a:r>
          <a:r>
            <a:rPr lang="es-ES" sz="2400" kern="1200" dirty="0"/>
            <a:t>(momento concreto)</a:t>
          </a:r>
        </a:p>
      </dsp:txBody>
      <dsp:txXfrm>
        <a:off x="3369089" y="1346557"/>
        <a:ext cx="2374684" cy="1243193"/>
      </dsp:txXfrm>
    </dsp:sp>
    <dsp:sp modelId="{0E75E4ED-45B7-4051-B177-461F41D57075}">
      <dsp:nvSpPr>
        <dsp:cNvPr id="0" name=""/>
        <dsp:cNvSpPr/>
      </dsp:nvSpPr>
      <dsp:spPr>
        <a:xfrm rot="18654415">
          <a:off x="5528433" y="1394069"/>
          <a:ext cx="1471851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1471851" y="17890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227563" y="1375163"/>
        <a:ext cx="73592" cy="73592"/>
      </dsp:txXfrm>
    </dsp:sp>
    <dsp:sp modelId="{2F7D7C24-2C00-4F08-8FC5-D051DCAB9852}">
      <dsp:nvSpPr>
        <dsp:cNvPr id="0" name=""/>
        <dsp:cNvSpPr/>
      </dsp:nvSpPr>
      <dsp:spPr>
        <a:xfrm>
          <a:off x="6746267" y="293176"/>
          <a:ext cx="3215558" cy="1125179"/>
        </a:xfrm>
        <a:prstGeom prst="roundRect">
          <a:avLst>
            <a:gd name="adj" fmla="val 10000"/>
          </a:avLst>
        </a:prstGeom>
        <a:solidFill>
          <a:srgbClr val="E03E7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DIATÓPICAS O GEOGRÁFICAS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(dialectos)</a:t>
          </a:r>
        </a:p>
      </dsp:txBody>
      <dsp:txXfrm>
        <a:off x="6779222" y="326131"/>
        <a:ext cx="3149648" cy="1059269"/>
      </dsp:txXfrm>
    </dsp:sp>
    <dsp:sp modelId="{638BFDA9-20FC-40BB-AC88-31B7F81499BE}">
      <dsp:nvSpPr>
        <dsp:cNvPr id="0" name=""/>
        <dsp:cNvSpPr/>
      </dsp:nvSpPr>
      <dsp:spPr>
        <a:xfrm rot="1526385">
          <a:off x="5731684" y="2175170"/>
          <a:ext cx="1047144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1047144" y="17890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6229078" y="2166881"/>
        <a:ext cx="52357" cy="52357"/>
      </dsp:txXfrm>
    </dsp:sp>
    <dsp:sp modelId="{11DD9912-AA78-4628-871D-FB184D377207}">
      <dsp:nvSpPr>
        <dsp:cNvPr id="0" name=""/>
        <dsp:cNvSpPr/>
      </dsp:nvSpPr>
      <dsp:spPr>
        <a:xfrm>
          <a:off x="6728062" y="1853830"/>
          <a:ext cx="3226529" cy="1128274"/>
        </a:xfrm>
        <a:prstGeom prst="roundRect">
          <a:avLst>
            <a:gd name="adj" fmla="val 10000"/>
          </a:avLst>
        </a:prstGeom>
        <a:solidFill>
          <a:srgbClr val="E03E7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DIAFÁSICAS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Situación comunicativa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solidFill>
                <a:schemeClr val="tx1"/>
              </a:solidFill>
            </a:rPr>
            <a:t>(registro)</a:t>
          </a:r>
        </a:p>
      </dsp:txBody>
      <dsp:txXfrm>
        <a:off x="6761108" y="1886876"/>
        <a:ext cx="3160437" cy="1062182"/>
      </dsp:txXfrm>
    </dsp:sp>
    <dsp:sp modelId="{F6AC50D8-CB7B-4897-9502-57324C6CD170}">
      <dsp:nvSpPr>
        <dsp:cNvPr id="0" name=""/>
        <dsp:cNvSpPr/>
      </dsp:nvSpPr>
      <dsp:spPr>
        <a:xfrm rot="4120517">
          <a:off x="5032022" y="3048801"/>
          <a:ext cx="2358554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2358554" y="17890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/>
        </a:p>
      </dsp:txBody>
      <dsp:txXfrm>
        <a:off x="6152335" y="3007727"/>
        <a:ext cx="117927" cy="117927"/>
      </dsp:txXfrm>
    </dsp:sp>
    <dsp:sp modelId="{529BC53F-4B02-4E24-8D4A-8FFEE689E6B8}">
      <dsp:nvSpPr>
        <dsp:cNvPr id="0" name=""/>
        <dsp:cNvSpPr/>
      </dsp:nvSpPr>
      <dsp:spPr>
        <a:xfrm>
          <a:off x="6640147" y="3533941"/>
          <a:ext cx="3521416" cy="1262574"/>
        </a:xfrm>
        <a:prstGeom prst="roundRect">
          <a:avLst>
            <a:gd name="adj" fmla="val 10000"/>
          </a:avLst>
        </a:prstGeom>
        <a:solidFill>
          <a:srgbClr val="E03E7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DIASTRÁTICAS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Nivel sociocultural hablantes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chemeClr val="tx1"/>
              </a:solidFill>
            </a:rPr>
            <a:t>(edad, intereses, conocimientos, etc.)</a:t>
          </a:r>
        </a:p>
      </dsp:txBody>
      <dsp:txXfrm>
        <a:off x="6677127" y="3570921"/>
        <a:ext cx="3447456" cy="1188614"/>
      </dsp:txXfrm>
    </dsp:sp>
    <dsp:sp modelId="{4AD427F0-5FB3-45F8-927A-6F4B96ADCA8C}">
      <dsp:nvSpPr>
        <dsp:cNvPr id="0" name=""/>
        <dsp:cNvSpPr/>
      </dsp:nvSpPr>
      <dsp:spPr>
        <a:xfrm rot="3892424">
          <a:off x="2151458" y="4157551"/>
          <a:ext cx="1858041" cy="35780"/>
        </a:xfrm>
        <a:custGeom>
          <a:avLst/>
          <a:gdLst/>
          <a:ahLst/>
          <a:cxnLst/>
          <a:rect l="0" t="0" r="0" b="0"/>
          <a:pathLst>
            <a:path>
              <a:moveTo>
                <a:pt x="0" y="17890"/>
              </a:moveTo>
              <a:lnTo>
                <a:pt x="1858041" y="17890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/>
        </a:p>
      </dsp:txBody>
      <dsp:txXfrm>
        <a:off x="3034028" y="4128990"/>
        <a:ext cx="92902" cy="92902"/>
      </dsp:txXfrm>
    </dsp:sp>
    <dsp:sp modelId="{210AF057-2E11-4363-BEA6-66D1B67FEFCE}">
      <dsp:nvSpPr>
        <dsp:cNvPr id="0" name=""/>
        <dsp:cNvSpPr/>
      </dsp:nvSpPr>
      <dsp:spPr>
        <a:xfrm>
          <a:off x="3474955" y="4355786"/>
          <a:ext cx="2721125" cy="1321532"/>
        </a:xfrm>
        <a:prstGeom prst="roundRect">
          <a:avLst>
            <a:gd name="adj" fmla="val 10000"/>
          </a:avLst>
        </a:prstGeom>
        <a:solidFill>
          <a:srgbClr val="ED7F77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/>
            <a:t>DIACRÓNICA </a:t>
          </a:r>
          <a:r>
            <a:rPr lang="es-ES" sz="2400" kern="1200" dirty="0"/>
            <a:t>(durante la historia)</a:t>
          </a:r>
        </a:p>
      </dsp:txBody>
      <dsp:txXfrm>
        <a:off x="3513661" y="4394492"/>
        <a:ext cx="2643713" cy="12441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168BD-7FDB-4E9B-A456-14E9FE449E78}">
      <dsp:nvSpPr>
        <dsp:cNvPr id="0" name=""/>
        <dsp:cNvSpPr/>
      </dsp:nvSpPr>
      <dsp:spPr>
        <a:xfrm>
          <a:off x="3239" y="534792"/>
          <a:ext cx="2569743" cy="1541845"/>
        </a:xfrm>
        <a:prstGeom prst="rect">
          <a:avLst/>
        </a:prstGeom>
        <a:solidFill>
          <a:srgbClr val="5CC2A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Modalidad oracional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Pág. 135</a:t>
          </a:r>
        </a:p>
      </dsp:txBody>
      <dsp:txXfrm>
        <a:off x="3239" y="534792"/>
        <a:ext cx="2569743" cy="1541845"/>
      </dsp:txXfrm>
    </dsp:sp>
    <dsp:sp modelId="{9FD2D3BB-663D-4FD0-AC27-EC7436928E0F}">
      <dsp:nvSpPr>
        <dsp:cNvPr id="0" name=""/>
        <dsp:cNvSpPr/>
      </dsp:nvSpPr>
      <dsp:spPr>
        <a:xfrm>
          <a:off x="2829956" y="534792"/>
          <a:ext cx="2569743" cy="1541845"/>
        </a:xfrm>
        <a:prstGeom prst="rect">
          <a:avLst/>
        </a:prstGeom>
        <a:solidFill>
          <a:srgbClr val="5CC2A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800" b="1" kern="1200" dirty="0"/>
            <a:t>Deixis personal</a:t>
          </a:r>
          <a:endParaRPr lang="es-ES" sz="1600" b="1" kern="1200" dirty="0"/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Pág. 136</a:t>
          </a:r>
        </a:p>
      </dsp:txBody>
      <dsp:txXfrm>
        <a:off x="2829956" y="534792"/>
        <a:ext cx="2569743" cy="1541845"/>
      </dsp:txXfrm>
    </dsp:sp>
    <dsp:sp modelId="{6B5D8FDD-4E30-4569-A7C4-708487D535AE}">
      <dsp:nvSpPr>
        <dsp:cNvPr id="0" name=""/>
        <dsp:cNvSpPr/>
      </dsp:nvSpPr>
      <dsp:spPr>
        <a:xfrm>
          <a:off x="5656674" y="534792"/>
          <a:ext cx="2569743" cy="1541845"/>
        </a:xfrm>
        <a:prstGeom prst="rect">
          <a:avLst/>
        </a:prstGeom>
        <a:solidFill>
          <a:srgbClr val="5CC2A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000" b="1" kern="1200" dirty="0" err="1"/>
            <a:t>Impersonalización</a:t>
          </a:r>
          <a:endParaRPr lang="es-ES" sz="18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kern="1200" dirty="0"/>
            <a:t>Pág. 136</a:t>
          </a:r>
        </a:p>
      </dsp:txBody>
      <dsp:txXfrm>
        <a:off x="5656674" y="534792"/>
        <a:ext cx="2569743" cy="1541845"/>
      </dsp:txXfrm>
    </dsp:sp>
    <dsp:sp modelId="{2F5793A9-C985-4B27-B56F-469D7AF339A3}">
      <dsp:nvSpPr>
        <dsp:cNvPr id="0" name=""/>
        <dsp:cNvSpPr/>
      </dsp:nvSpPr>
      <dsp:spPr>
        <a:xfrm>
          <a:off x="8483391" y="534792"/>
          <a:ext cx="2569743" cy="1541845"/>
        </a:xfrm>
        <a:prstGeom prst="rect">
          <a:avLst/>
        </a:prstGeom>
        <a:solidFill>
          <a:srgbClr val="5CC2A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kern="1200" dirty="0"/>
            <a:t>Léxico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kern="1200" dirty="0"/>
            <a:t>valorativo</a:t>
          </a:r>
          <a:endParaRPr lang="es-ES" sz="16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kern="1200" dirty="0"/>
            <a:t>Pág. 137</a:t>
          </a:r>
        </a:p>
        <a:p>
          <a:pPr marL="0"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600" b="1" kern="1200" dirty="0"/>
        </a:p>
      </dsp:txBody>
      <dsp:txXfrm>
        <a:off x="8483391" y="534792"/>
        <a:ext cx="2569743" cy="1541845"/>
      </dsp:txXfrm>
    </dsp:sp>
    <dsp:sp modelId="{53C6C160-DF5C-4E42-84A5-2769FC0DDDE0}">
      <dsp:nvSpPr>
        <dsp:cNvPr id="0" name=""/>
        <dsp:cNvSpPr/>
      </dsp:nvSpPr>
      <dsp:spPr>
        <a:xfrm>
          <a:off x="3239" y="2333612"/>
          <a:ext cx="2569743" cy="1541845"/>
        </a:xfrm>
        <a:prstGeom prst="rect">
          <a:avLst/>
        </a:prstGeom>
        <a:solidFill>
          <a:srgbClr val="5CC2A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8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kern="1200" dirty="0"/>
            <a:t>Verbos modales y perífrasis verbales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8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kern="1200" dirty="0"/>
            <a:t>Pág. 138</a:t>
          </a:r>
        </a:p>
        <a:p>
          <a:pPr algn="ctr">
            <a:spcBef>
              <a:spcPct val="0"/>
            </a:spcBef>
            <a:buNone/>
          </a:pPr>
          <a:endParaRPr lang="es-ES" sz="2800" b="1" kern="1200" dirty="0"/>
        </a:p>
      </dsp:txBody>
      <dsp:txXfrm>
        <a:off x="3239" y="2333612"/>
        <a:ext cx="2569743" cy="1541845"/>
      </dsp:txXfrm>
    </dsp:sp>
    <dsp:sp modelId="{2EB5D352-B6A5-487F-83CA-2F626858881A}">
      <dsp:nvSpPr>
        <dsp:cNvPr id="0" name=""/>
        <dsp:cNvSpPr/>
      </dsp:nvSpPr>
      <dsp:spPr>
        <a:xfrm>
          <a:off x="2829956" y="2333612"/>
          <a:ext cx="2569743" cy="1541845"/>
        </a:xfrm>
        <a:prstGeom prst="rect">
          <a:avLst/>
        </a:prstGeom>
        <a:solidFill>
          <a:srgbClr val="5CC2A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8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kern="1200" dirty="0"/>
            <a:t>Recursos literarios/estilísticos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600" b="1" kern="1200" dirty="0"/>
            <a:t>(figuras retóricas)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600" b="1" kern="1200" dirty="0" err="1"/>
            <a:t>Pág</a:t>
          </a:r>
          <a:r>
            <a:rPr lang="es-ES" sz="1600" b="1" kern="1200" dirty="0"/>
            <a:t> 139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800" b="1" kern="1200" dirty="0"/>
        </a:p>
      </dsp:txBody>
      <dsp:txXfrm>
        <a:off x="2829956" y="2333612"/>
        <a:ext cx="2569743" cy="1541845"/>
      </dsp:txXfrm>
    </dsp:sp>
    <dsp:sp modelId="{D06B8C1B-88D1-4033-A9DA-871B05CA5980}">
      <dsp:nvSpPr>
        <dsp:cNvPr id="0" name=""/>
        <dsp:cNvSpPr/>
      </dsp:nvSpPr>
      <dsp:spPr>
        <a:xfrm>
          <a:off x="5656674" y="2333612"/>
          <a:ext cx="2569743" cy="1541845"/>
        </a:xfrm>
        <a:prstGeom prst="rect">
          <a:avLst/>
        </a:prstGeom>
        <a:solidFill>
          <a:srgbClr val="5CC2A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kern="1200" dirty="0"/>
            <a:t>Cambios de registro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18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kern="1200" dirty="0"/>
            <a:t>Pág. 140</a:t>
          </a:r>
        </a:p>
        <a:p>
          <a:pPr marL="0"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400" b="1" kern="1200" dirty="0"/>
        </a:p>
      </dsp:txBody>
      <dsp:txXfrm>
        <a:off x="5656674" y="2333612"/>
        <a:ext cx="2569743" cy="1541845"/>
      </dsp:txXfrm>
    </dsp:sp>
    <dsp:sp modelId="{5743BDC3-FB3E-4C76-9CC3-1A3E4DF7DF22}">
      <dsp:nvSpPr>
        <dsp:cNvPr id="0" name=""/>
        <dsp:cNvSpPr/>
      </dsp:nvSpPr>
      <dsp:spPr>
        <a:xfrm>
          <a:off x="5597621" y="4137834"/>
          <a:ext cx="2569743" cy="1541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Elementos cuantificadores</a:t>
          </a:r>
        </a:p>
      </dsp:txBody>
      <dsp:txXfrm>
        <a:off x="5597621" y="4137834"/>
        <a:ext cx="2569743" cy="1541845"/>
      </dsp:txXfrm>
    </dsp:sp>
    <dsp:sp modelId="{23C35E47-0A52-4041-86C3-7072305B79CF}">
      <dsp:nvSpPr>
        <dsp:cNvPr id="0" name=""/>
        <dsp:cNvSpPr/>
      </dsp:nvSpPr>
      <dsp:spPr>
        <a:xfrm>
          <a:off x="2829956" y="4117677"/>
          <a:ext cx="2569743" cy="15418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Modificadores oracionales</a:t>
          </a:r>
        </a:p>
      </dsp:txBody>
      <dsp:txXfrm>
        <a:off x="2829956" y="4117677"/>
        <a:ext cx="2569743" cy="1541845"/>
      </dsp:txXfrm>
    </dsp:sp>
    <dsp:sp modelId="{75B45439-7EDF-497E-90EA-B66F1D48D646}">
      <dsp:nvSpPr>
        <dsp:cNvPr id="0" name=""/>
        <dsp:cNvSpPr/>
      </dsp:nvSpPr>
      <dsp:spPr>
        <a:xfrm>
          <a:off x="8482620" y="2372461"/>
          <a:ext cx="2569743" cy="1541845"/>
        </a:xfrm>
        <a:prstGeom prst="rect">
          <a:avLst/>
        </a:prstGeom>
        <a:solidFill>
          <a:srgbClr val="5CC2A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ES" sz="24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2400" b="1" kern="1200" dirty="0"/>
            <a:t>Signos de puntuación y tipográficos</a:t>
          </a:r>
          <a:endParaRPr lang="es-ES" sz="18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800" b="1" kern="1200" dirty="0"/>
            <a:t>Pág. 140</a:t>
          </a:r>
        </a:p>
        <a:p>
          <a:pPr algn="ctr">
            <a:spcBef>
              <a:spcPct val="0"/>
            </a:spcBef>
            <a:buNone/>
          </a:pPr>
          <a:endParaRPr lang="es-ES" sz="2800" b="1" kern="1200" dirty="0"/>
        </a:p>
      </dsp:txBody>
      <dsp:txXfrm>
        <a:off x="8482620" y="2372461"/>
        <a:ext cx="2569743" cy="15418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44010-0DA0-4F08-ACE8-CC069613C51C}">
      <dsp:nvSpPr>
        <dsp:cNvPr id="0" name=""/>
        <dsp:cNvSpPr/>
      </dsp:nvSpPr>
      <dsp:spPr>
        <a:xfrm>
          <a:off x="49" y="155991"/>
          <a:ext cx="4709330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/>
            <a:t>Modificadores oracionales</a:t>
          </a:r>
        </a:p>
      </dsp:txBody>
      <dsp:txXfrm>
        <a:off x="49" y="155991"/>
        <a:ext cx="4709330" cy="691200"/>
      </dsp:txXfrm>
    </dsp:sp>
    <dsp:sp modelId="{022AD254-DFE4-4A3C-807D-52E498094164}">
      <dsp:nvSpPr>
        <dsp:cNvPr id="0" name=""/>
        <dsp:cNvSpPr/>
      </dsp:nvSpPr>
      <dsp:spPr>
        <a:xfrm>
          <a:off x="2" y="821781"/>
          <a:ext cx="4709330" cy="547627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Son adverbios o locuciones que </a:t>
          </a:r>
          <a:r>
            <a:rPr lang="es-ES" sz="2400" kern="1200" dirty="0" err="1"/>
            <a:t>modalizan</a:t>
          </a:r>
          <a:r>
            <a:rPr lang="es-ES" sz="2400" kern="1200" dirty="0"/>
            <a:t> una oración y en ocasiones, adjuntos periféricos que ocupan una situación </a:t>
          </a:r>
          <a:r>
            <a:rPr lang="es-ES" sz="2400" kern="1200" dirty="0" err="1"/>
            <a:t>extraoracional</a:t>
          </a:r>
          <a:r>
            <a:rPr lang="es-ES" sz="2400" kern="1200" dirty="0"/>
            <a:t>.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Pueden expresar: actitud emocional, duda o posibilidad.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Pueden reforzar, desvincular, confirmar una idea o hecho…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Ejemplos: Sinceramente, sin duda, tal vez, por suerte, etc.</a:t>
          </a:r>
        </a:p>
      </dsp:txBody>
      <dsp:txXfrm>
        <a:off x="2" y="821781"/>
        <a:ext cx="4709330" cy="5476274"/>
      </dsp:txXfrm>
    </dsp:sp>
    <dsp:sp modelId="{B09A4CF3-E523-464E-912C-72C1742674FD}">
      <dsp:nvSpPr>
        <dsp:cNvPr id="0" name=""/>
        <dsp:cNvSpPr/>
      </dsp:nvSpPr>
      <dsp:spPr>
        <a:xfrm>
          <a:off x="5368685" y="155991"/>
          <a:ext cx="4709330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Elementos cuantificadores</a:t>
          </a:r>
        </a:p>
      </dsp:txBody>
      <dsp:txXfrm>
        <a:off x="5368685" y="155991"/>
        <a:ext cx="4709330" cy="691200"/>
      </dsp:txXfrm>
    </dsp:sp>
    <dsp:sp modelId="{D8A85352-21FF-445D-B183-9F24318D5A9F}">
      <dsp:nvSpPr>
        <dsp:cNvPr id="0" name=""/>
        <dsp:cNvSpPr/>
      </dsp:nvSpPr>
      <dsp:spPr>
        <a:xfrm>
          <a:off x="5368685" y="847191"/>
          <a:ext cx="4709330" cy="547627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Tienen función expresiva y </a:t>
          </a:r>
          <a:r>
            <a:rPr lang="es-ES" sz="2400" kern="1200" dirty="0" err="1"/>
            <a:t>modalizadora</a:t>
          </a:r>
          <a:r>
            <a:rPr lang="es-ES" sz="2400" kern="1200" dirty="0"/>
            <a:t>, ya que intensifican la valoración, enfatizan el enunciado y captan la atención del lector.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Ejemplos: </a:t>
          </a:r>
          <a:r>
            <a:rPr lang="es-ES" sz="2400" b="0" u="sng" kern="1200" dirty="0"/>
            <a:t>adverbios de cantidad </a:t>
          </a:r>
          <a:r>
            <a:rPr lang="es-ES" sz="2400" kern="1200" dirty="0"/>
            <a:t>(mucho, poco, …); </a:t>
          </a:r>
          <a:r>
            <a:rPr lang="es-ES" sz="2400" b="0" u="sng" kern="1200" dirty="0"/>
            <a:t>pronombres</a:t>
          </a:r>
          <a:r>
            <a:rPr lang="es-ES" sz="2400" kern="1200" dirty="0"/>
            <a:t> y </a:t>
          </a:r>
          <a:r>
            <a:rPr lang="es-ES" sz="2400" u="sng" kern="1200" dirty="0"/>
            <a:t>determinantes cuantificadores </a:t>
          </a:r>
          <a:r>
            <a:rPr lang="es-ES" sz="2400" kern="1200" dirty="0"/>
            <a:t>(nadie, tantas injusticias,…); </a:t>
          </a:r>
          <a:r>
            <a:rPr lang="es-ES" sz="2400" u="sng" kern="1200" dirty="0"/>
            <a:t>adjetivos</a:t>
          </a:r>
          <a:r>
            <a:rPr lang="es-ES" sz="2400" kern="1200" dirty="0"/>
            <a:t> (grande, pobre,…); </a:t>
          </a:r>
          <a:r>
            <a:rPr lang="es-ES" sz="2400" u="sng" kern="1200" dirty="0"/>
            <a:t>verbos</a:t>
          </a:r>
          <a:r>
            <a:rPr lang="es-ES" sz="2400" kern="1200" dirty="0"/>
            <a:t> (aumentar, crecer,…); construcciones comparativas (los mejores resultados de …); </a:t>
          </a:r>
          <a:r>
            <a:rPr lang="es-ES" sz="2400" u="sng" kern="1200" dirty="0"/>
            <a:t>morfemas derivativos </a:t>
          </a:r>
          <a:r>
            <a:rPr lang="es-ES" sz="2400" kern="1200" dirty="0"/>
            <a:t>(hiper-, -</a:t>
          </a:r>
          <a:r>
            <a:rPr lang="es-ES" sz="2400" kern="1200" dirty="0" err="1"/>
            <a:t>ísimo</a:t>
          </a:r>
          <a:r>
            <a:rPr lang="es-ES" sz="2400" kern="1200" dirty="0"/>
            <a:t>,…). </a:t>
          </a:r>
        </a:p>
      </dsp:txBody>
      <dsp:txXfrm>
        <a:off x="5368685" y="847191"/>
        <a:ext cx="4709330" cy="54762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F91AD-E662-46FF-8CE7-BCE425DB7BEC}" type="datetimeFigureOut">
              <a:rPr lang="es-ES" smtClean="0"/>
              <a:t>04/03/2020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808BD-D6A7-4E72-9326-7D882D498E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4539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0000932-05E4-469C-AD0D-6451520373C3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E619-7418-4231-9C32-2E1996245775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061E3D-18E5-484D-8F36-5BDC2C4B9ABB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6FA21-1067-4288-8FB4-510F0D25955E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FC50D-DA5D-4702-81B3-2015C179CF58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62742-90C7-48E1-9EDF-3D8FDAA4776F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3EC0E-E011-4CCF-934A-1FD2E4B329FF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FCAE38-CDC1-4F67-A4DA-A7225DF8A88D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EC82C78-0939-4F7D-8713-34711CEF6C73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406E0-E7E0-4ABA-BE68-4B047EB472B4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30094-46D1-4637-8F67-56D8450FAE2F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9CB159FB-B1EB-4B3C-82B2-C0E8A3ECC49B}" type="datetime1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@madomba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490576-8F72-439B-A53B-A9879DC13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811866" cy="3378398"/>
          </a:xfrm>
        </p:spPr>
        <p:txBody>
          <a:bodyPr/>
          <a:lstStyle/>
          <a:p>
            <a:r>
              <a:rPr lang="es-ES" dirty="0"/>
              <a:t>Adecuación:</a:t>
            </a:r>
            <a:br>
              <a:rPr lang="es-ES" dirty="0"/>
            </a:br>
            <a:r>
              <a:rPr lang="es-ES" sz="3600" i="1" dirty="0"/>
              <a:t>modalización</a:t>
            </a:r>
            <a:br>
              <a:rPr lang="es-ES" dirty="0"/>
            </a:br>
            <a:br>
              <a:rPr lang="es-ES" dirty="0"/>
            </a:br>
            <a:r>
              <a:rPr lang="es-ES" sz="1200" dirty="0"/>
              <a:t>maría </a:t>
            </a:r>
            <a:r>
              <a:rPr lang="es-ES" sz="1200" dirty="0" err="1"/>
              <a:t>doménech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585168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D51A57-42EB-4269-ADBC-64AF70BA3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2" y="235131"/>
            <a:ext cx="11120842" cy="2299063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ADECUACIÓN</a:t>
            </a:r>
            <a:br>
              <a:rPr lang="es-ES" dirty="0"/>
            </a:br>
            <a:r>
              <a:rPr lang="es-ES" sz="2700" dirty="0"/>
              <a:t>Es la propiedad que garantiza que un texto esté bien construido desde el punto de vista comunicativo. El emisor confecciona el texto para adaptarlo a la situación comunicativa teniendo en cuenta todos los elementos y circunstancias que intervienen en el proceso de comunicación: canal, contexto, Emisor, Receptor, código, intención comunicativa, mensaje, etc.</a:t>
            </a:r>
            <a:br>
              <a:rPr lang="es-ES" sz="2700" dirty="0"/>
            </a:br>
            <a:endParaRPr lang="es-ES" sz="2700" dirty="0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3485EECD-F078-4169-9031-BB5F8103D3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4512422"/>
              </p:ext>
            </p:extLst>
          </p:nvPr>
        </p:nvGraphicFramePr>
        <p:xfrm>
          <a:off x="924967" y="2534194"/>
          <a:ext cx="11095037" cy="4208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54FD6F-BC86-40D5-A512-30DC8DAAE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 dirty="0"/>
              <a:t>@</a:t>
            </a:r>
            <a:r>
              <a:rPr lang="en-US" dirty="0" err="1"/>
              <a:t>madomba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3769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930C5377-67AD-44A6-AAFC-6515505B3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629" y="805102"/>
            <a:ext cx="3533334" cy="26500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05B08C-B0A0-4CC7-9F51-1AA7748F9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238" y="2699089"/>
            <a:ext cx="4100930" cy="307569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8216BAB-C7CA-4BEA-8B2E-8E1C7CD2C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7854" y="2779172"/>
            <a:ext cx="4178500" cy="313387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F0A62A7-0DC8-42C1-8E1E-4338170ACCDC}"/>
              </a:ext>
            </a:extLst>
          </p:cNvPr>
          <p:cNvSpPr txBox="1"/>
          <p:nvPr/>
        </p:nvSpPr>
        <p:spPr>
          <a:xfrm>
            <a:off x="1308294" y="203775"/>
            <a:ext cx="10236005" cy="55399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/>
              <a:t>TIPO DE TEXTO, ÁMBITO DE USO Y GÉNERO DISCURSIVO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8D179B5-7F47-42FC-939B-BF78F6EA1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5827" y="3892731"/>
            <a:ext cx="3927136" cy="2945353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F35BAB5-DFB3-4511-96A4-A8EC3B8B2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67439" y="6389476"/>
            <a:ext cx="6280830" cy="404614"/>
          </a:xfrm>
        </p:spPr>
        <p:txBody>
          <a:bodyPr/>
          <a:lstStyle/>
          <a:p>
            <a:pPr algn="r"/>
            <a:r>
              <a:rPr lang="en-US" dirty="0"/>
              <a:t>@</a:t>
            </a:r>
            <a:r>
              <a:rPr lang="en-US" dirty="0" err="1"/>
              <a:t>madomba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4918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0FD0182-A0C4-4B7A-B74B-6224B16DAB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2098797"/>
              </p:ext>
            </p:extLst>
          </p:nvPr>
        </p:nvGraphicFramePr>
        <p:xfrm>
          <a:off x="1371600" y="378823"/>
          <a:ext cx="9601200" cy="6244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304BD77E-1587-4A46-8925-DE066B915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1964" y="6276870"/>
            <a:ext cx="6280830" cy="404614"/>
          </a:xfrm>
        </p:spPr>
        <p:txBody>
          <a:bodyPr/>
          <a:lstStyle/>
          <a:p>
            <a:pPr algn="r"/>
            <a:r>
              <a:rPr lang="en-US" dirty="0"/>
              <a:t>@</a:t>
            </a:r>
            <a:r>
              <a:rPr lang="en-US" dirty="0" err="1"/>
              <a:t>madomba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6151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F9F27F29-1646-459F-813C-8F588959E3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4228772"/>
              </p:ext>
            </p:extLst>
          </p:nvPr>
        </p:nvGraphicFramePr>
        <p:xfrm>
          <a:off x="1174652" y="267287"/>
          <a:ext cx="10614074" cy="6105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A8D6D18B-71FE-4E08-A374-9637CA14B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97551" y="6186099"/>
            <a:ext cx="6280830" cy="404614"/>
          </a:xfrm>
        </p:spPr>
        <p:txBody>
          <a:bodyPr/>
          <a:lstStyle/>
          <a:p>
            <a:pPr algn="r"/>
            <a:r>
              <a:rPr lang="en-US" dirty="0"/>
              <a:t>@</a:t>
            </a:r>
            <a:r>
              <a:rPr lang="en-US" dirty="0" err="1"/>
              <a:t>madomba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7151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C4A3EE10-67C8-4893-AD53-67C73B124A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7289482"/>
              </p:ext>
            </p:extLst>
          </p:nvPr>
        </p:nvGraphicFramePr>
        <p:xfrm>
          <a:off x="997974" y="845574"/>
          <a:ext cx="11056374" cy="6209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42BCFD89-535D-4AE6-82B3-EEFCBB087869}"/>
              </a:ext>
            </a:extLst>
          </p:cNvPr>
          <p:cNvSpPr txBox="1"/>
          <p:nvPr/>
        </p:nvSpPr>
        <p:spPr>
          <a:xfrm>
            <a:off x="1659989" y="7032"/>
            <a:ext cx="9594166" cy="923330"/>
          </a:xfrm>
          <a:prstGeom prst="rect">
            <a:avLst/>
          </a:prstGeom>
          <a:solidFill>
            <a:srgbClr val="FCBBAE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MODALIZACIÓN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D0D048D-5D5C-4920-A185-AADF9C2D9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0957" y="6256741"/>
            <a:ext cx="6280830" cy="404614"/>
          </a:xfrm>
        </p:spPr>
        <p:txBody>
          <a:bodyPr/>
          <a:lstStyle/>
          <a:p>
            <a:pPr algn="r"/>
            <a:r>
              <a:rPr lang="en-US" dirty="0"/>
              <a:t>@</a:t>
            </a:r>
            <a:r>
              <a:rPr lang="en-US" dirty="0" err="1"/>
              <a:t>madomba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8886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B265F1-9157-4D5D-A613-233ABD98C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s-ES" dirty="0"/>
            </a:br>
            <a:endParaRPr lang="es-ES" dirty="0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1A35B772-F3F8-45B9-B33E-4856E4C2F1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4681248"/>
              </p:ext>
            </p:extLst>
          </p:nvPr>
        </p:nvGraphicFramePr>
        <p:xfrm>
          <a:off x="1371599" y="49161"/>
          <a:ext cx="10078065" cy="6479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44CED76-C16A-4388-B0BD-DFDBD2208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@madomba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669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D746C-4C18-4EC3-ABBD-CD7F98BDE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245" y="575189"/>
            <a:ext cx="11203857" cy="1189702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/>
              <a:t>Ejercicio resuelto</a:t>
            </a:r>
            <a:br>
              <a:rPr lang="es-ES" dirty="0"/>
            </a:br>
            <a:r>
              <a:rPr lang="es-ES" sz="2800" dirty="0"/>
              <a:t>CARTAS AL DIRECTOR - “La importancia de la ortografía” (</a:t>
            </a:r>
            <a:r>
              <a:rPr lang="es-ES" sz="2400" dirty="0"/>
              <a:t>pág. 170)</a:t>
            </a:r>
            <a:endParaRPr lang="es-ES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53E9E-709C-4CA5-BB3E-5D4096DB8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265" y="2551471"/>
            <a:ext cx="10210800" cy="3581400"/>
          </a:xfrm>
        </p:spPr>
        <p:txBody>
          <a:bodyPr/>
          <a:lstStyle/>
          <a:p>
            <a:r>
              <a:rPr lang="es-ES" dirty="0"/>
              <a:t>Explica cuál es el punto de vista del emisor (tesis) para después ejemplificar la subjetividad, grado de certeza de los enunciados y las recomendaciones al destinatario. </a:t>
            </a:r>
          </a:p>
          <a:p>
            <a:r>
              <a:rPr lang="es-ES" dirty="0"/>
              <a:t>Describe al menos cinco mecanismos modalizadores. </a:t>
            </a:r>
          </a:p>
          <a:p>
            <a:pPr marL="0" indent="0">
              <a:buNone/>
            </a:pPr>
            <a:r>
              <a:rPr lang="es-ES" dirty="0"/>
              <a:t>(En el ejercicio proponen analizar estos mecanismos: </a:t>
            </a:r>
            <a:r>
              <a:rPr lang="es-ES" dirty="0" err="1"/>
              <a:t>éxico</a:t>
            </a:r>
            <a:r>
              <a:rPr lang="es-ES" dirty="0"/>
              <a:t> valorativo, verbos modales y perífrasis verbales, deixis personal, recursos estilísticos y signos de puntuación.)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1AFA459-91DD-41AF-A244-2293F9E1C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76325" y="5986354"/>
            <a:ext cx="6280830" cy="404614"/>
          </a:xfrm>
        </p:spPr>
        <p:txBody>
          <a:bodyPr/>
          <a:lstStyle/>
          <a:p>
            <a:pPr algn="r"/>
            <a:r>
              <a:rPr lang="en-US" dirty="0"/>
              <a:t>@</a:t>
            </a:r>
            <a:r>
              <a:rPr lang="en-US" dirty="0" err="1"/>
              <a:t>madomba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8700622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Naranja amarillo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130</TotalTime>
  <Words>469</Words>
  <Application>Microsoft Office PowerPoint</Application>
  <PresentationFormat>Panorámica</PresentationFormat>
  <Paragraphs>80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Calibri</vt:lpstr>
      <vt:lpstr>Franklin Gothic Book</vt:lpstr>
      <vt:lpstr>Recorte</vt:lpstr>
      <vt:lpstr>Adecuación: modalización  maría doménech</vt:lpstr>
      <vt:lpstr>ADECUACIÓN Es la propiedad que garantiza que un texto esté bien construido desde el punto de vista comunicativo. El emisor confecciona el texto para adaptarlo a la situación comunicativa teniendo en cuenta todos los elementos y circunstancias que intervienen en el proceso de comunicación: canal, contexto, Emisor, Receptor, código, intención comunicativa, mensaje, etc. </vt:lpstr>
      <vt:lpstr>Presentación de PowerPoint</vt:lpstr>
      <vt:lpstr>Presentación de PowerPoint</vt:lpstr>
      <vt:lpstr>Presentación de PowerPoint</vt:lpstr>
      <vt:lpstr>Presentación de PowerPoint</vt:lpstr>
      <vt:lpstr> </vt:lpstr>
      <vt:lpstr>Ejercicio resuelto CARTAS AL DIRECTOR - “La importancia de la ortografía” (pág. 170)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Adecuación maría doménech</dc:title>
  <dc:creator>María Doménech Ballester</dc:creator>
  <cp:lastModifiedBy>María Doménech Ballester</cp:lastModifiedBy>
  <cp:revision>16</cp:revision>
  <dcterms:created xsi:type="dcterms:W3CDTF">2018-02-01T05:42:31Z</dcterms:created>
  <dcterms:modified xsi:type="dcterms:W3CDTF">2020-03-04T09:17:16Z</dcterms:modified>
</cp:coreProperties>
</file>