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0" r:id="rId1"/>
  </p:sldMasterIdLst>
  <p:sldIdLst>
    <p:sldId id="256" r:id="rId2"/>
    <p:sldId id="259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4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26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7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91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89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8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8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4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90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77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7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14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30D3SW4OVw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0F7D5-831E-4FC7-AD33-27B31408A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TALLER de ESCRITURA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590A34-9719-4640-BC7F-B0E625522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557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88C62-92CB-4802-ACD0-F46328F37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6382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Escribe en 10 minutos un </a:t>
            </a:r>
            <a:r>
              <a:rPr lang="es-ES" sz="3600" b="1" dirty="0">
                <a:solidFill>
                  <a:srgbClr val="EA4410"/>
                </a:solidFill>
              </a:rPr>
              <a:t>microrrelato</a:t>
            </a:r>
            <a: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en 1ª persona </a:t>
            </a:r>
            <a:b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 partir de lo que te sugiera esta música. </a:t>
            </a:r>
            <a:b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3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(Bolero de RAVEL)</a:t>
            </a:r>
            <a:endParaRPr lang="es-ES" dirty="0"/>
          </a:p>
        </p:txBody>
      </p:sp>
      <p:pic>
        <p:nvPicPr>
          <p:cNvPr id="3" name="Elementos multimedia en línea 2">
            <a:hlinkClick r:id="" action="ppaction://media"/>
            <a:extLst>
              <a:ext uri="{FF2B5EF4-FFF2-40B4-BE49-F238E27FC236}">
                <a16:creationId xmlns:a16="http://schemas.microsoft.com/office/drawing/2014/main" id="{9B00004C-B74F-4D39-B0F0-65E44AF3D34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0" y="2286000"/>
            <a:ext cx="3048000" cy="2286000"/>
          </a:xfrm>
          <a:prstGeom prst="rect">
            <a:avLst/>
          </a:prstGeom>
        </p:spPr>
      </p:pic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B2A7642-47BC-4228-9EB8-7D1E8BA01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1738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25C8D2C1-DA83-420D-9635-D52CE066B5D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4F74C9-6A0B-409E-AD1C-45B58BE91B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486A9D-1265-4B57-91E6-68E666B978B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B200D41-37B1-41FD-98F0-7F6C436C0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193" r="2" b="2"/>
          <a:stretch/>
        </p:blipFill>
        <p:spPr>
          <a:xfrm>
            <a:off x="4624349" y="0"/>
            <a:ext cx="7552266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AA6468-80AC-4DDF-9CFB-C7A9507E20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B900CC-5074-4746-A1A4-AF640455BD4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F6B428-3F05-4F9C-9F6D-673C98B3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410789"/>
            <a:ext cx="4347297" cy="33571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</a:rPr>
              <a:t>Escribe un 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b="1" dirty="0" err="1">
                <a:solidFill>
                  <a:srgbClr val="FFFFFF"/>
                </a:solidFill>
              </a:rPr>
              <a:t>texto</a:t>
            </a:r>
            <a:r>
              <a:rPr lang="en-US" sz="3400" b="1" dirty="0">
                <a:solidFill>
                  <a:srgbClr val="FFFFFF"/>
                </a:solidFill>
              </a:rPr>
              <a:t> </a:t>
            </a:r>
            <a:r>
              <a:rPr lang="en-US" sz="3400" b="1" dirty="0" err="1">
                <a:solidFill>
                  <a:srgbClr val="FFFFFF"/>
                </a:solidFill>
              </a:rPr>
              <a:t>argumentativo</a:t>
            </a:r>
            <a:r>
              <a:rPr lang="en-US" sz="3400" b="1" dirty="0">
                <a:solidFill>
                  <a:srgbClr val="FFFFFF"/>
                </a:solidFill>
              </a:rPr>
              <a:t> 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(</a:t>
            </a:r>
            <a:r>
              <a:rPr lang="en-US" sz="3400" dirty="0" err="1">
                <a:solidFill>
                  <a:srgbClr val="FFFFFF"/>
                </a:solidFill>
              </a:rPr>
              <a:t>artículo</a:t>
            </a:r>
            <a:r>
              <a:rPr lang="en-US" sz="3400" dirty="0">
                <a:solidFill>
                  <a:srgbClr val="FFFFFF"/>
                </a:solidFill>
              </a:rPr>
              <a:t> de </a:t>
            </a:r>
            <a:r>
              <a:rPr lang="en-US" sz="3400" dirty="0" err="1">
                <a:solidFill>
                  <a:srgbClr val="FFFFFF"/>
                </a:solidFill>
              </a:rPr>
              <a:t>opinión</a:t>
            </a:r>
            <a:r>
              <a:rPr lang="en-US" sz="3400" dirty="0">
                <a:solidFill>
                  <a:srgbClr val="FFFFFF"/>
                </a:solidFill>
              </a:rPr>
              <a:t>, </a:t>
            </a:r>
            <a:r>
              <a:rPr lang="en-US" sz="3400" dirty="0" err="1">
                <a:solidFill>
                  <a:srgbClr val="FFFFFF"/>
                </a:solidFill>
              </a:rPr>
              <a:t>reflexión</a:t>
            </a:r>
            <a:r>
              <a:rPr lang="en-US" sz="3400" dirty="0">
                <a:solidFill>
                  <a:srgbClr val="FFFFFF"/>
                </a:solidFill>
              </a:rPr>
              <a:t>, </a:t>
            </a:r>
            <a:r>
              <a:rPr lang="en-US" sz="3400" dirty="0" err="1">
                <a:solidFill>
                  <a:srgbClr val="FFFFFF"/>
                </a:solidFill>
              </a:rPr>
              <a:t>crítica</a:t>
            </a:r>
            <a:r>
              <a:rPr lang="en-US" sz="3400" dirty="0">
                <a:solidFill>
                  <a:srgbClr val="FFFFFF"/>
                </a:solidFill>
              </a:rPr>
              <a:t>, etc.) 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 err="1">
                <a:solidFill>
                  <a:srgbClr val="FFFFFF"/>
                </a:solidFill>
              </a:rPr>
              <a:t>en</a:t>
            </a:r>
            <a:r>
              <a:rPr lang="en-US" sz="3400" dirty="0">
                <a:solidFill>
                  <a:srgbClr val="FFFFFF"/>
                </a:solidFill>
              </a:rPr>
              <a:t> 10 </a:t>
            </a:r>
            <a:r>
              <a:rPr lang="en-US" sz="3400" dirty="0" err="1">
                <a:solidFill>
                  <a:srgbClr val="FFFFFF"/>
                </a:solidFill>
              </a:rPr>
              <a:t>minutos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a </a:t>
            </a:r>
            <a:r>
              <a:rPr lang="en-US" sz="3400" dirty="0" err="1">
                <a:solidFill>
                  <a:srgbClr val="FFFFFF"/>
                </a:solidFill>
              </a:rPr>
              <a:t>partir</a:t>
            </a:r>
            <a:r>
              <a:rPr lang="en-US" sz="3400" dirty="0">
                <a:solidFill>
                  <a:srgbClr val="FFFFFF"/>
                </a:solidFill>
              </a:rPr>
              <a:t> de lo que </a:t>
            </a:r>
            <a:r>
              <a:rPr lang="en-US" sz="3400" dirty="0" err="1">
                <a:solidFill>
                  <a:srgbClr val="FFFFFF"/>
                </a:solidFill>
              </a:rPr>
              <a:t>te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sugiere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esta</a:t>
            </a:r>
            <a:r>
              <a:rPr lang="en-US" sz="3400" dirty="0">
                <a:solidFill>
                  <a:srgbClr val="FFFFFF"/>
                </a:solidFill>
              </a:rPr>
              <a:t> imagen.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(De 10 a 15 </a:t>
            </a:r>
            <a:r>
              <a:rPr lang="en-US" sz="3400" dirty="0" err="1">
                <a:solidFill>
                  <a:srgbClr val="FFFFFF"/>
                </a:solidFill>
              </a:rPr>
              <a:t>líneas</a:t>
            </a:r>
            <a:r>
              <a:rPr lang="en-US" sz="3400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7168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990D0034-F768-41E7-85D4-F38C4DE8577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72">
            <a:extLst>
              <a:ext uri="{FF2B5EF4-FFF2-40B4-BE49-F238E27FC236}">
                <a16:creationId xmlns:a16="http://schemas.microsoft.com/office/drawing/2014/main" id="{C4F7E42D-8B5A-4FC8-81CD-9E60171F7FA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Resultado de imagen de hitchcock">
            <a:extLst>
              <a:ext uri="{FF2B5EF4-FFF2-40B4-BE49-F238E27FC236}">
                <a16:creationId xmlns:a16="http://schemas.microsoft.com/office/drawing/2014/main" id="{9CC0D9CA-5A88-452A-86EF-6AEDD085EC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1" r="15142" b="1"/>
          <a:stretch/>
        </p:blipFill>
        <p:spPr bwMode="auto">
          <a:xfrm>
            <a:off x="4089561" y="0"/>
            <a:ext cx="8111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Rectangle 74">
            <a:extLst>
              <a:ext uri="{FF2B5EF4-FFF2-40B4-BE49-F238E27FC236}">
                <a16:creationId xmlns:a16="http://schemas.microsoft.com/office/drawing/2014/main" id="{8C04651D-B9F4-4935-A02D-364153FBDF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720316-5AC2-4783-AB87-A49AB4FF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625" y="1294228"/>
            <a:ext cx="3585166" cy="3604343"/>
          </a:xfrm>
        </p:spPr>
        <p:txBody>
          <a:bodyPr>
            <a:normAutofit/>
          </a:bodyPr>
          <a:lstStyle/>
          <a:p>
            <a:pPr algn="ctr"/>
            <a:r>
              <a:rPr lang="es-ES" sz="2400" dirty="0">
                <a:solidFill>
                  <a:srgbClr val="FFFFFF"/>
                </a:solidFill>
              </a:rPr>
              <a:t>A partir de esta escena </a:t>
            </a:r>
            <a:br>
              <a:rPr lang="es-ES" sz="24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rgbClr val="FFFFFF"/>
                </a:solidFill>
              </a:rPr>
              <a:t>de la película </a:t>
            </a:r>
            <a:br>
              <a:rPr lang="es-ES" sz="24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rgbClr val="FFFFFF"/>
                </a:solidFill>
              </a:rPr>
              <a:t>"Los pájaros" de Hitchcock </a:t>
            </a:r>
            <a:br>
              <a:rPr lang="es-ES" sz="2400" dirty="0">
                <a:solidFill>
                  <a:srgbClr val="FFFFFF"/>
                </a:solidFill>
              </a:rPr>
            </a:br>
            <a:r>
              <a:rPr lang="es-ES" sz="2400" dirty="0">
                <a:solidFill>
                  <a:srgbClr val="FFFFFF"/>
                </a:solidFill>
              </a:rPr>
              <a:t>llena de cambios de plano y saltos de eje escribe un </a:t>
            </a:r>
            <a:r>
              <a:rPr lang="es-ES" sz="2400" b="1" dirty="0">
                <a:solidFill>
                  <a:srgbClr val="FFFFFF"/>
                </a:solidFill>
              </a:rPr>
              <a:t>texto narrativo</a:t>
            </a:r>
            <a:r>
              <a:rPr lang="es-ES" sz="2400" dirty="0">
                <a:solidFill>
                  <a:srgbClr val="FFFFFF"/>
                </a:solidFill>
              </a:rPr>
              <a:t> con un </a:t>
            </a:r>
            <a:r>
              <a:rPr lang="es-ES" sz="2400" b="1" dirty="0">
                <a:solidFill>
                  <a:srgbClr val="FFFFFF"/>
                </a:solidFill>
              </a:rPr>
              <a:t>diálogo</a:t>
            </a:r>
            <a:r>
              <a:rPr lang="es-ES" sz="2400" dirty="0">
                <a:solidFill>
                  <a:srgbClr val="FFFFFF"/>
                </a:solidFill>
              </a:rPr>
              <a:t> como continuación.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DEFBE9-EC32-4488-B639-EECDB20A7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53" y="2228253"/>
            <a:ext cx="3638438" cy="3335519"/>
          </a:xfrm>
        </p:spPr>
        <p:txBody>
          <a:bodyPr>
            <a:normAutofit/>
          </a:bodyPr>
          <a:lstStyle/>
          <a:p>
            <a:endParaRPr lang="es-ES" sz="1500" dirty="0">
              <a:solidFill>
                <a:srgbClr val="FFFFFF"/>
              </a:solidFill>
            </a:endParaRPr>
          </a:p>
          <a:p>
            <a:endParaRPr lang="es-ES" sz="1500" dirty="0">
              <a:solidFill>
                <a:srgbClr val="FFFFFF"/>
              </a:solidFill>
            </a:endParaRPr>
          </a:p>
          <a:p>
            <a:endParaRPr lang="es-ES" sz="1500" dirty="0">
              <a:solidFill>
                <a:srgbClr val="FFFFFF"/>
              </a:solidFill>
            </a:endParaRPr>
          </a:p>
          <a:p>
            <a:endParaRPr lang="es-ES" sz="1500" dirty="0">
              <a:solidFill>
                <a:srgbClr val="FFFFFF"/>
              </a:solidFill>
            </a:endParaRPr>
          </a:p>
          <a:p>
            <a:endParaRPr lang="es-E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574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5A3514-BE6D-4B25-969F-F09B34C1B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3" y="1084218"/>
            <a:ext cx="3505199" cy="454945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De</a:t>
            </a:r>
            <a:r>
              <a:rPr lang="es-ES" sz="3600" b="1" dirty="0"/>
              <a:t>scribe</a:t>
            </a:r>
            <a:r>
              <a:rPr lang="es-ES" sz="3600" dirty="0"/>
              <a:t> </a:t>
            </a:r>
            <a:br>
              <a:rPr lang="es-ES" sz="3600" dirty="0"/>
            </a:br>
            <a:r>
              <a:rPr lang="es-ES" sz="3600" dirty="0"/>
              <a:t>en 10 minutos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bg1"/>
                </a:solidFill>
              </a:rPr>
              <a:t>esta escultura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bg1"/>
                </a:solidFill>
              </a:rPr>
              <a:t>en 3ª persona.</a:t>
            </a: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bg1"/>
                </a:solidFill>
              </a:rPr>
              <a:t>(De 8 a 10 líneas)</a:t>
            </a:r>
            <a:br>
              <a:rPr lang="es-ES" sz="3600" dirty="0">
                <a:solidFill>
                  <a:schemeClr val="bg1"/>
                </a:solidFill>
              </a:rPr>
            </a:br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dirty="0">
                <a:solidFill>
                  <a:schemeClr val="bg1"/>
                </a:solidFill>
              </a:rPr>
              <a:t>EL RAPTO </a:t>
            </a:r>
            <a:r>
              <a:rPr lang="es-ES" dirty="0">
                <a:solidFill>
                  <a:schemeClr val="bg1"/>
                </a:solidFill>
              </a:rPr>
              <a:t>DE </a:t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PROSERPINA</a:t>
            </a:r>
            <a:br>
              <a:rPr lang="es-ES" dirty="0">
                <a:solidFill>
                  <a:schemeClr val="bg1"/>
                </a:solidFill>
              </a:rPr>
            </a:br>
            <a:r>
              <a:rPr lang="es-ES" dirty="0">
                <a:solidFill>
                  <a:schemeClr val="bg1"/>
                </a:solidFill>
              </a:rPr>
              <a:t>(Bernini)</a:t>
            </a:r>
            <a:br>
              <a:rPr lang="es-ES" dirty="0">
                <a:solidFill>
                  <a:schemeClr val="bg1"/>
                </a:solidFill>
              </a:rPr>
            </a:br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1537F03-A1AC-4554-AF96-9B48BE8BC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7028" y="-48987"/>
            <a:ext cx="4637315" cy="695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7687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241</TotalTime>
  <Words>20</Words>
  <Application>Microsoft Office PowerPoint</Application>
  <PresentationFormat>Panorámica</PresentationFormat>
  <Paragraphs>8</Paragraphs>
  <Slides>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Retrospección</vt:lpstr>
      <vt:lpstr>TALLER de ESCRITURA</vt:lpstr>
      <vt:lpstr>Escribe en 10 minutos un microrrelato en 1ª persona  a partir de lo que te sugiera esta música.  (Bolero de RAVEL)</vt:lpstr>
      <vt:lpstr>Escribe un  texto argumentativo  (artículo de opinión, reflexión, crítica, etc.)  en 10 minutos  a partir de lo que te sugiere esta imagen. (De 10 a 15 líneas)</vt:lpstr>
      <vt:lpstr>A partir de esta escena  de la película  "Los pájaros" de Hitchcock  llena de cambios de plano y saltos de eje escribe un texto narrativo con un diálogo como continuación.</vt:lpstr>
      <vt:lpstr>Describe  en 10 minutos esta escultura en 3ª persona. (De 8 a 10 líneas)  EL RAPTO DE  PROSERPINA (Bernini)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ESCRITURA</dc:title>
  <dc:creator>María Doménech Ballester</dc:creator>
  <cp:lastModifiedBy>María Doménech Ballester</cp:lastModifiedBy>
  <cp:revision>12</cp:revision>
  <dcterms:created xsi:type="dcterms:W3CDTF">2018-02-28T07:42:52Z</dcterms:created>
  <dcterms:modified xsi:type="dcterms:W3CDTF">2018-03-02T08:52:47Z</dcterms:modified>
</cp:coreProperties>
</file>