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</p:sldMasterIdLst>
  <p:sldIdLst>
    <p:sldId id="256" r:id="rId2"/>
    <p:sldId id="277" r:id="rId3"/>
    <p:sldId id="265" r:id="rId4"/>
    <p:sldId id="266" r:id="rId5"/>
    <p:sldId id="269" r:id="rId6"/>
    <p:sldId id="267" r:id="rId7"/>
    <p:sldId id="268" r:id="rId8"/>
    <p:sldId id="271" r:id="rId9"/>
    <p:sldId id="272" r:id="rId10"/>
    <p:sldId id="273" r:id="rId11"/>
    <p:sldId id="274" r:id="rId12"/>
    <p:sldId id="286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A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543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7FCB3E-F03A-4494-B7C0-3893044098B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559148C-A3A1-4FE7-9316-180E8DDE33F6}">
      <dgm:prSet custT="1"/>
      <dgm:spPr/>
      <dgm:t>
        <a:bodyPr/>
        <a:lstStyle/>
        <a:p>
          <a:r>
            <a:rPr lang="es-ES" sz="2800" dirty="0"/>
            <a:t>1. Según la </a:t>
          </a:r>
          <a:r>
            <a:rPr lang="es-ES" sz="2800" b="1" dirty="0"/>
            <a:t>estructura textual</a:t>
          </a:r>
          <a:r>
            <a:rPr lang="es-ES" sz="2800" dirty="0"/>
            <a:t>:</a:t>
          </a:r>
        </a:p>
      </dgm:t>
    </dgm:pt>
    <dgm:pt modelId="{261AA128-7814-404D-B269-6E41BDCB5AAD}" type="parTrans" cxnId="{B687582E-0850-44A1-BB65-CEF493F2471F}">
      <dgm:prSet/>
      <dgm:spPr/>
      <dgm:t>
        <a:bodyPr/>
        <a:lstStyle/>
        <a:p>
          <a:endParaRPr lang="es-ES"/>
        </a:p>
      </dgm:t>
    </dgm:pt>
    <dgm:pt modelId="{FB2D823C-7448-415D-BCA8-8583C95E3512}" type="sibTrans" cxnId="{B687582E-0850-44A1-BB65-CEF493F2471F}">
      <dgm:prSet/>
      <dgm:spPr/>
      <dgm:t>
        <a:bodyPr/>
        <a:lstStyle/>
        <a:p>
          <a:endParaRPr lang="es-ES"/>
        </a:p>
      </dgm:t>
    </dgm:pt>
    <dgm:pt modelId="{EB62EB28-EEC1-40AB-B62E-38FE6A8C5265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Narrativos.</a:t>
          </a:r>
        </a:p>
      </dgm:t>
    </dgm:pt>
    <dgm:pt modelId="{17A58E1C-8D3D-4E50-B459-1E56367E4DA8}" type="parTrans" cxnId="{B996C2EC-5485-47D8-8736-869B6E485349}">
      <dgm:prSet/>
      <dgm:spPr/>
      <dgm:t>
        <a:bodyPr/>
        <a:lstStyle/>
        <a:p>
          <a:endParaRPr lang="es-ES"/>
        </a:p>
      </dgm:t>
    </dgm:pt>
    <dgm:pt modelId="{02BF4F4D-14EE-494E-8720-092799CE5593}" type="sibTrans" cxnId="{B996C2EC-5485-47D8-8736-869B6E485349}">
      <dgm:prSet/>
      <dgm:spPr/>
      <dgm:t>
        <a:bodyPr/>
        <a:lstStyle/>
        <a:p>
          <a:endParaRPr lang="es-ES"/>
        </a:p>
      </dgm:t>
    </dgm:pt>
    <dgm:pt modelId="{44B6DB78-D64B-450C-AC58-29EFC9F35EC4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Descriptivos.</a:t>
          </a:r>
        </a:p>
      </dgm:t>
    </dgm:pt>
    <dgm:pt modelId="{BCB4A066-1FAE-4D3B-87CD-159F7D357CAE}" type="parTrans" cxnId="{BBC26B95-B47D-42F2-85F2-E3A562E14306}">
      <dgm:prSet/>
      <dgm:spPr/>
      <dgm:t>
        <a:bodyPr/>
        <a:lstStyle/>
        <a:p>
          <a:endParaRPr lang="es-ES"/>
        </a:p>
      </dgm:t>
    </dgm:pt>
    <dgm:pt modelId="{07A63688-5454-4D40-95F8-98151BF2EBC9}" type="sibTrans" cxnId="{BBC26B95-B47D-42F2-85F2-E3A562E14306}">
      <dgm:prSet/>
      <dgm:spPr/>
      <dgm:t>
        <a:bodyPr/>
        <a:lstStyle/>
        <a:p>
          <a:endParaRPr lang="es-ES"/>
        </a:p>
      </dgm:t>
    </dgm:pt>
    <dgm:pt modelId="{0DCA6370-2C4C-48D5-B2C5-A6BC30F10840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Dialogados.</a:t>
          </a:r>
        </a:p>
      </dgm:t>
    </dgm:pt>
    <dgm:pt modelId="{277E52CA-30BB-4534-8766-2D47DA223BF0}" type="parTrans" cxnId="{5CACBC0A-C06C-471C-B6AB-1920B328ACF0}">
      <dgm:prSet/>
      <dgm:spPr/>
      <dgm:t>
        <a:bodyPr/>
        <a:lstStyle/>
        <a:p>
          <a:endParaRPr lang="es-ES"/>
        </a:p>
      </dgm:t>
    </dgm:pt>
    <dgm:pt modelId="{25488395-2EED-4DAE-956C-7B5D578FE29C}" type="sibTrans" cxnId="{5CACBC0A-C06C-471C-B6AB-1920B328ACF0}">
      <dgm:prSet/>
      <dgm:spPr/>
      <dgm:t>
        <a:bodyPr/>
        <a:lstStyle/>
        <a:p>
          <a:endParaRPr lang="es-ES"/>
        </a:p>
      </dgm:t>
    </dgm:pt>
    <dgm:pt modelId="{C4C14291-BE66-4112-B7EF-67C316F3ABAF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Expositivos.</a:t>
          </a:r>
        </a:p>
      </dgm:t>
    </dgm:pt>
    <dgm:pt modelId="{4CF53C14-F829-47E5-843A-8BB04C8D7C36}" type="parTrans" cxnId="{D143211A-4AAC-4E8A-A234-835E9EC1150D}">
      <dgm:prSet/>
      <dgm:spPr/>
      <dgm:t>
        <a:bodyPr/>
        <a:lstStyle/>
        <a:p>
          <a:endParaRPr lang="es-ES"/>
        </a:p>
      </dgm:t>
    </dgm:pt>
    <dgm:pt modelId="{9990AC97-5A00-471E-A3E4-8A5102271B12}" type="sibTrans" cxnId="{D143211A-4AAC-4E8A-A234-835E9EC1150D}">
      <dgm:prSet/>
      <dgm:spPr/>
      <dgm:t>
        <a:bodyPr/>
        <a:lstStyle/>
        <a:p>
          <a:endParaRPr lang="es-ES"/>
        </a:p>
      </dgm:t>
    </dgm:pt>
    <dgm:pt modelId="{A76014CE-04E8-48D2-ABDE-656DC540E175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Argumentativos.</a:t>
          </a:r>
        </a:p>
      </dgm:t>
    </dgm:pt>
    <dgm:pt modelId="{41FC7BB5-7E48-4603-9659-46CC40215E06}" type="parTrans" cxnId="{F01B17D8-178F-46E5-A131-0A085B99A829}">
      <dgm:prSet/>
      <dgm:spPr/>
      <dgm:t>
        <a:bodyPr/>
        <a:lstStyle/>
        <a:p>
          <a:endParaRPr lang="es-ES"/>
        </a:p>
      </dgm:t>
    </dgm:pt>
    <dgm:pt modelId="{2C43AD1D-52B8-44A0-A32B-36B79516F3F2}" type="sibTrans" cxnId="{F01B17D8-178F-46E5-A131-0A085B99A829}">
      <dgm:prSet/>
      <dgm:spPr/>
      <dgm:t>
        <a:bodyPr/>
        <a:lstStyle/>
        <a:p>
          <a:endParaRPr lang="es-ES"/>
        </a:p>
      </dgm:t>
    </dgm:pt>
    <dgm:pt modelId="{4278B8C2-EAE2-4B53-816E-35D4914F8A79}">
      <dgm:prSet custT="1"/>
      <dgm:spPr/>
      <dgm:t>
        <a:bodyPr/>
        <a:lstStyle/>
        <a:p>
          <a:r>
            <a:rPr lang="es-ES" sz="2800" dirty="0"/>
            <a:t>2. Según la </a:t>
          </a:r>
          <a:r>
            <a:rPr lang="es-ES" sz="2800" b="1" dirty="0"/>
            <a:t>intención del emisor</a:t>
          </a:r>
          <a:r>
            <a:rPr lang="es-ES" sz="2800" dirty="0"/>
            <a:t>:</a:t>
          </a:r>
        </a:p>
      </dgm:t>
    </dgm:pt>
    <dgm:pt modelId="{108EA17A-5C5D-4232-B926-3F09938A33AA}" type="parTrans" cxnId="{3E71E357-4B8F-452F-AAF5-3FD8AFF330DF}">
      <dgm:prSet/>
      <dgm:spPr/>
      <dgm:t>
        <a:bodyPr/>
        <a:lstStyle/>
        <a:p>
          <a:endParaRPr lang="es-ES"/>
        </a:p>
      </dgm:t>
    </dgm:pt>
    <dgm:pt modelId="{A79AF272-8756-4573-A3E3-5BDA636BA435}" type="sibTrans" cxnId="{3E71E357-4B8F-452F-AAF5-3FD8AFF330DF}">
      <dgm:prSet/>
      <dgm:spPr/>
      <dgm:t>
        <a:bodyPr/>
        <a:lstStyle/>
        <a:p>
          <a:endParaRPr lang="es-ES"/>
        </a:p>
      </dgm:t>
    </dgm:pt>
    <dgm:pt modelId="{B7220668-75D7-4122-BD69-E7CA8AFE5680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Informativos.</a:t>
          </a:r>
        </a:p>
      </dgm:t>
    </dgm:pt>
    <dgm:pt modelId="{D71D4278-07EE-40C6-AD84-532146C750A1}" type="parTrans" cxnId="{C81269B3-245C-45D2-96B6-A7C482246D8A}">
      <dgm:prSet/>
      <dgm:spPr/>
      <dgm:t>
        <a:bodyPr/>
        <a:lstStyle/>
        <a:p>
          <a:endParaRPr lang="es-ES"/>
        </a:p>
      </dgm:t>
    </dgm:pt>
    <dgm:pt modelId="{742DAA4C-03EC-4D60-A266-4E9ABD2C662C}" type="sibTrans" cxnId="{C81269B3-245C-45D2-96B6-A7C482246D8A}">
      <dgm:prSet/>
      <dgm:spPr/>
      <dgm:t>
        <a:bodyPr/>
        <a:lstStyle/>
        <a:p>
          <a:endParaRPr lang="es-ES"/>
        </a:p>
      </dgm:t>
    </dgm:pt>
    <dgm:pt modelId="{EC40D687-E1EF-4E36-A8F4-8DCE1C2A25EE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Persuasivos.</a:t>
          </a:r>
        </a:p>
      </dgm:t>
    </dgm:pt>
    <dgm:pt modelId="{AFACA48B-CC9C-4877-95D8-A556870B1BA4}" type="parTrans" cxnId="{9ECF189B-FFDB-4F50-8996-B6621FBD470B}">
      <dgm:prSet/>
      <dgm:spPr/>
      <dgm:t>
        <a:bodyPr/>
        <a:lstStyle/>
        <a:p>
          <a:endParaRPr lang="es-ES"/>
        </a:p>
      </dgm:t>
    </dgm:pt>
    <dgm:pt modelId="{D8112EE0-7F3D-4B22-8C94-90F38DA0B02E}" type="sibTrans" cxnId="{9ECF189B-FFDB-4F50-8996-B6621FBD470B}">
      <dgm:prSet/>
      <dgm:spPr/>
      <dgm:t>
        <a:bodyPr/>
        <a:lstStyle/>
        <a:p>
          <a:endParaRPr lang="es-ES"/>
        </a:p>
      </dgm:t>
    </dgm:pt>
    <dgm:pt modelId="{E42B9E0A-04A1-41C5-A82D-57E6FB9F99D6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Prescriptivos.</a:t>
          </a:r>
        </a:p>
      </dgm:t>
    </dgm:pt>
    <dgm:pt modelId="{E794335E-F0E4-4FE6-9691-3558F3859DE4}" type="parTrans" cxnId="{282FD6FE-D01E-4105-A33F-0E6B0B04D0AC}">
      <dgm:prSet/>
      <dgm:spPr/>
      <dgm:t>
        <a:bodyPr/>
        <a:lstStyle/>
        <a:p>
          <a:endParaRPr lang="es-ES"/>
        </a:p>
      </dgm:t>
    </dgm:pt>
    <dgm:pt modelId="{91C5AD63-EDBB-48C2-8B25-EFDEF74C9A62}" type="sibTrans" cxnId="{282FD6FE-D01E-4105-A33F-0E6B0B04D0AC}">
      <dgm:prSet/>
      <dgm:spPr/>
      <dgm:t>
        <a:bodyPr/>
        <a:lstStyle/>
        <a:p>
          <a:endParaRPr lang="es-ES"/>
        </a:p>
      </dgm:t>
    </dgm:pt>
    <dgm:pt modelId="{1DDE8F3C-491B-4380-B2AB-5CED01BF74B5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pPr algn="ctr"/>
          <a:r>
            <a:rPr lang="es-ES" sz="2000" dirty="0"/>
            <a:t>Literarios.</a:t>
          </a:r>
        </a:p>
      </dgm:t>
    </dgm:pt>
    <dgm:pt modelId="{46784D71-519A-4970-89FE-1783B0359FFF}" type="parTrans" cxnId="{22185FFD-0368-4B3A-913A-CFB20CD3AE28}">
      <dgm:prSet/>
      <dgm:spPr/>
      <dgm:t>
        <a:bodyPr/>
        <a:lstStyle/>
        <a:p>
          <a:endParaRPr lang="es-ES"/>
        </a:p>
      </dgm:t>
    </dgm:pt>
    <dgm:pt modelId="{840DA037-5206-4A0B-ADCB-2B44FCF5984B}" type="sibTrans" cxnId="{22185FFD-0368-4B3A-913A-CFB20CD3AE28}">
      <dgm:prSet/>
      <dgm:spPr/>
      <dgm:t>
        <a:bodyPr/>
        <a:lstStyle/>
        <a:p>
          <a:endParaRPr lang="es-ES"/>
        </a:p>
      </dgm:t>
    </dgm:pt>
    <dgm:pt modelId="{8A5E9C19-B5FC-4D97-B877-96A84464A315}">
      <dgm:prSet custT="1"/>
      <dgm:spPr/>
      <dgm:t>
        <a:bodyPr/>
        <a:lstStyle/>
        <a:p>
          <a:r>
            <a:rPr lang="es-ES" sz="2800" dirty="0"/>
            <a:t>3. Según el </a:t>
          </a:r>
          <a:r>
            <a:rPr lang="es-ES" sz="2800" b="1" dirty="0"/>
            <a:t>ámbito de uso</a:t>
          </a:r>
          <a:r>
            <a:rPr lang="es-ES" sz="2800" dirty="0"/>
            <a:t>:</a:t>
          </a:r>
        </a:p>
      </dgm:t>
    </dgm:pt>
    <dgm:pt modelId="{92B068A5-F911-4437-A21D-1ADB728C1DE5}" type="parTrans" cxnId="{F6246FA7-8ACD-41D0-B81D-A837239396A4}">
      <dgm:prSet/>
      <dgm:spPr/>
      <dgm:t>
        <a:bodyPr/>
        <a:lstStyle/>
        <a:p>
          <a:endParaRPr lang="es-ES"/>
        </a:p>
      </dgm:t>
    </dgm:pt>
    <dgm:pt modelId="{8DF4818A-478D-482B-B042-ECE44DA6553E}" type="sibTrans" cxnId="{F6246FA7-8ACD-41D0-B81D-A837239396A4}">
      <dgm:prSet/>
      <dgm:spPr/>
      <dgm:t>
        <a:bodyPr/>
        <a:lstStyle/>
        <a:p>
          <a:endParaRPr lang="es-ES"/>
        </a:p>
      </dgm:t>
    </dgm:pt>
    <dgm:pt modelId="{7710BB00-4DB3-44CD-89E8-CD44EAAA66AD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Humanísticos.</a:t>
          </a:r>
        </a:p>
      </dgm:t>
    </dgm:pt>
    <dgm:pt modelId="{00EDF952-6C86-4DB8-85CD-0402C2C5D0A3}" type="parTrans" cxnId="{6D25D166-B699-4042-97C6-DCFF6A3F6E26}">
      <dgm:prSet/>
      <dgm:spPr/>
      <dgm:t>
        <a:bodyPr/>
        <a:lstStyle/>
        <a:p>
          <a:endParaRPr lang="es-ES"/>
        </a:p>
      </dgm:t>
    </dgm:pt>
    <dgm:pt modelId="{18E344DD-05C8-45BB-AFDC-F566C93C0A51}" type="sibTrans" cxnId="{6D25D166-B699-4042-97C6-DCFF6A3F6E26}">
      <dgm:prSet/>
      <dgm:spPr/>
      <dgm:t>
        <a:bodyPr/>
        <a:lstStyle/>
        <a:p>
          <a:endParaRPr lang="es-ES"/>
        </a:p>
      </dgm:t>
    </dgm:pt>
    <dgm:pt modelId="{3F94562D-0618-42C5-999D-41BDFD5D25BF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Científico-Técnicos.</a:t>
          </a:r>
        </a:p>
      </dgm:t>
    </dgm:pt>
    <dgm:pt modelId="{14ACA46D-8BD9-4BA4-9F34-C4EB76A606E7}" type="parTrans" cxnId="{8E9699E7-3BA9-4F4F-8740-C877C70D19C3}">
      <dgm:prSet/>
      <dgm:spPr/>
      <dgm:t>
        <a:bodyPr/>
        <a:lstStyle/>
        <a:p>
          <a:endParaRPr lang="es-ES"/>
        </a:p>
      </dgm:t>
    </dgm:pt>
    <dgm:pt modelId="{CFFDC424-96BD-4A55-B502-645B30FB1E9F}" type="sibTrans" cxnId="{8E9699E7-3BA9-4F4F-8740-C877C70D19C3}">
      <dgm:prSet/>
      <dgm:spPr/>
      <dgm:t>
        <a:bodyPr/>
        <a:lstStyle/>
        <a:p>
          <a:endParaRPr lang="es-ES"/>
        </a:p>
      </dgm:t>
    </dgm:pt>
    <dgm:pt modelId="{807B6B50-43FF-4712-A5B2-8B1CE0E1F4DD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Literarios.</a:t>
          </a:r>
        </a:p>
      </dgm:t>
    </dgm:pt>
    <dgm:pt modelId="{F064D50B-1342-43CA-ACE2-5323D8CCF2BA}" type="parTrans" cxnId="{1E06C470-04B1-4278-89B2-29F3F487B388}">
      <dgm:prSet/>
      <dgm:spPr/>
      <dgm:t>
        <a:bodyPr/>
        <a:lstStyle/>
        <a:p>
          <a:endParaRPr lang="es-ES"/>
        </a:p>
      </dgm:t>
    </dgm:pt>
    <dgm:pt modelId="{04633D4C-8678-4801-BA73-A8356911430E}" type="sibTrans" cxnId="{1E06C470-04B1-4278-89B2-29F3F487B388}">
      <dgm:prSet/>
      <dgm:spPr/>
      <dgm:t>
        <a:bodyPr/>
        <a:lstStyle/>
        <a:p>
          <a:endParaRPr lang="es-ES"/>
        </a:p>
      </dgm:t>
    </dgm:pt>
    <dgm:pt modelId="{0F291631-A7F0-46DC-98B0-941678740065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Periodísticos.</a:t>
          </a:r>
        </a:p>
      </dgm:t>
    </dgm:pt>
    <dgm:pt modelId="{5D04FEA8-F6A7-444C-9EEE-8FCD7D2C7535}" type="parTrans" cxnId="{2385CAA8-6DD9-4489-A5DC-8A28FC9BC656}">
      <dgm:prSet/>
      <dgm:spPr/>
      <dgm:t>
        <a:bodyPr/>
        <a:lstStyle/>
        <a:p>
          <a:endParaRPr lang="es-ES"/>
        </a:p>
      </dgm:t>
    </dgm:pt>
    <dgm:pt modelId="{DD09DD2C-E1C0-4E6A-9E78-F28A02047D66}" type="sibTrans" cxnId="{2385CAA8-6DD9-4489-A5DC-8A28FC9BC656}">
      <dgm:prSet/>
      <dgm:spPr/>
      <dgm:t>
        <a:bodyPr/>
        <a:lstStyle/>
        <a:p>
          <a:endParaRPr lang="es-ES"/>
        </a:p>
      </dgm:t>
    </dgm:pt>
    <dgm:pt modelId="{A411303F-038F-4DE1-85A1-F91555A79604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Jurídicos y administrativos.</a:t>
          </a:r>
        </a:p>
      </dgm:t>
    </dgm:pt>
    <dgm:pt modelId="{87F5CCF4-9B57-4647-8EDF-BDDAAEED15B8}" type="parTrans" cxnId="{A90CB600-BE94-42C9-B1F9-5B61C849241D}">
      <dgm:prSet/>
      <dgm:spPr/>
      <dgm:t>
        <a:bodyPr/>
        <a:lstStyle/>
        <a:p>
          <a:endParaRPr lang="es-ES"/>
        </a:p>
      </dgm:t>
    </dgm:pt>
    <dgm:pt modelId="{54EF21D6-6362-4433-8CE3-9720D0D92B50}" type="sibTrans" cxnId="{A90CB600-BE94-42C9-B1F9-5B61C849241D}">
      <dgm:prSet/>
      <dgm:spPr/>
      <dgm:t>
        <a:bodyPr/>
        <a:lstStyle/>
        <a:p>
          <a:endParaRPr lang="es-ES"/>
        </a:p>
      </dgm:t>
    </dgm:pt>
    <dgm:pt modelId="{1B5F135A-69F0-499E-B6E8-33CF2B9C225E}">
      <dgm:prSet custT="1"/>
      <dgm:spPr>
        <a:solidFill>
          <a:schemeClr val="accent5">
            <a:alpha val="89804"/>
          </a:schemeClr>
        </a:solidFill>
      </dgm:spPr>
      <dgm:t>
        <a:bodyPr/>
        <a:lstStyle/>
        <a:p>
          <a:pPr algn="ctr"/>
          <a:r>
            <a:rPr lang="es-ES" sz="1800" dirty="0"/>
            <a:t>Publicitarios…</a:t>
          </a:r>
        </a:p>
      </dgm:t>
    </dgm:pt>
    <dgm:pt modelId="{F0E3A86E-F39C-4C1A-A424-9C4E9254F7AE}" type="parTrans" cxnId="{96785268-E1B7-419A-BB6B-F9A2093F1512}">
      <dgm:prSet/>
      <dgm:spPr/>
      <dgm:t>
        <a:bodyPr/>
        <a:lstStyle/>
        <a:p>
          <a:endParaRPr lang="es-ES"/>
        </a:p>
      </dgm:t>
    </dgm:pt>
    <dgm:pt modelId="{8A350188-3B44-4DB6-9F6F-2CF1EF1DE51B}" type="sibTrans" cxnId="{96785268-E1B7-419A-BB6B-F9A2093F1512}">
      <dgm:prSet/>
      <dgm:spPr/>
      <dgm:t>
        <a:bodyPr/>
        <a:lstStyle/>
        <a:p>
          <a:endParaRPr lang="es-ES"/>
        </a:p>
      </dgm:t>
    </dgm:pt>
    <dgm:pt modelId="{A3DE8094-86C0-4570-B44F-4010493A6BBE}" type="pres">
      <dgm:prSet presAssocID="{DD7FCB3E-F03A-4494-B7C0-3893044098BB}" presName="Name0" presStyleCnt="0">
        <dgm:presLayoutVars>
          <dgm:dir/>
          <dgm:animLvl val="lvl"/>
          <dgm:resizeHandles val="exact"/>
        </dgm:presLayoutVars>
      </dgm:prSet>
      <dgm:spPr/>
    </dgm:pt>
    <dgm:pt modelId="{ED55CA0A-DECB-4CA2-ACC1-24C6870BC8E8}" type="pres">
      <dgm:prSet presAssocID="{1559148C-A3A1-4FE7-9316-180E8DDE33F6}" presName="linNode" presStyleCnt="0"/>
      <dgm:spPr/>
    </dgm:pt>
    <dgm:pt modelId="{5A89361C-8231-4F7C-8812-70420B489AC5}" type="pres">
      <dgm:prSet presAssocID="{1559148C-A3A1-4FE7-9316-180E8DDE33F6}" presName="parentText" presStyleLbl="node1" presStyleIdx="0" presStyleCnt="3" custScaleX="114137" custLinFactNeighborX="168" custLinFactNeighborY="-151">
        <dgm:presLayoutVars>
          <dgm:chMax val="1"/>
          <dgm:bulletEnabled val="1"/>
        </dgm:presLayoutVars>
      </dgm:prSet>
      <dgm:spPr/>
    </dgm:pt>
    <dgm:pt modelId="{5B05AA09-8BE3-44B7-994E-1D771E6382A5}" type="pres">
      <dgm:prSet presAssocID="{1559148C-A3A1-4FE7-9316-180E8DDE33F6}" presName="descendantText" presStyleLbl="alignAccFollowNode1" presStyleIdx="0" presStyleCnt="3" custScaleY="121329">
        <dgm:presLayoutVars>
          <dgm:bulletEnabled val="1"/>
        </dgm:presLayoutVars>
      </dgm:prSet>
      <dgm:spPr/>
    </dgm:pt>
    <dgm:pt modelId="{9F6C28BD-6705-498E-9213-49F52D59605D}" type="pres">
      <dgm:prSet presAssocID="{FB2D823C-7448-415D-BCA8-8583C95E3512}" presName="sp" presStyleCnt="0"/>
      <dgm:spPr/>
    </dgm:pt>
    <dgm:pt modelId="{09C8458C-E588-4555-9892-D51080F07064}" type="pres">
      <dgm:prSet presAssocID="{4278B8C2-EAE2-4B53-816E-35D4914F8A79}" presName="linNode" presStyleCnt="0"/>
      <dgm:spPr/>
    </dgm:pt>
    <dgm:pt modelId="{EA875E1A-0F96-468A-909F-4F4AC33B89CF}" type="pres">
      <dgm:prSet presAssocID="{4278B8C2-EAE2-4B53-816E-35D4914F8A79}" presName="parentText" presStyleLbl="node1" presStyleIdx="1" presStyleCnt="3" custScaleX="115119">
        <dgm:presLayoutVars>
          <dgm:chMax val="1"/>
          <dgm:bulletEnabled val="1"/>
        </dgm:presLayoutVars>
      </dgm:prSet>
      <dgm:spPr/>
    </dgm:pt>
    <dgm:pt modelId="{88BEC9E4-BBCE-45FE-9B16-B59464235EE6}" type="pres">
      <dgm:prSet presAssocID="{4278B8C2-EAE2-4B53-816E-35D4914F8A79}" presName="descendantText" presStyleLbl="alignAccFollowNode1" presStyleIdx="1" presStyleCnt="3">
        <dgm:presLayoutVars>
          <dgm:bulletEnabled val="1"/>
        </dgm:presLayoutVars>
      </dgm:prSet>
      <dgm:spPr/>
    </dgm:pt>
    <dgm:pt modelId="{DDF788AC-C444-4472-8620-0FA9970CF520}" type="pres">
      <dgm:prSet presAssocID="{A79AF272-8756-4573-A3E3-5BDA636BA435}" presName="sp" presStyleCnt="0"/>
      <dgm:spPr/>
    </dgm:pt>
    <dgm:pt modelId="{F4040B23-10F8-4491-8079-B3C226F2C0ED}" type="pres">
      <dgm:prSet presAssocID="{8A5E9C19-B5FC-4D97-B877-96A84464A315}" presName="linNode" presStyleCnt="0"/>
      <dgm:spPr/>
    </dgm:pt>
    <dgm:pt modelId="{545B4226-D29C-4218-AC22-0149F2CBE7C4}" type="pres">
      <dgm:prSet presAssocID="{8A5E9C19-B5FC-4D97-B877-96A84464A315}" presName="parentText" presStyleLbl="node1" presStyleIdx="2" presStyleCnt="3" custScaleX="115341">
        <dgm:presLayoutVars>
          <dgm:chMax val="1"/>
          <dgm:bulletEnabled val="1"/>
        </dgm:presLayoutVars>
      </dgm:prSet>
      <dgm:spPr/>
    </dgm:pt>
    <dgm:pt modelId="{D99E9554-ACC2-4080-B99E-EE44BB35C2F0}" type="pres">
      <dgm:prSet presAssocID="{8A5E9C19-B5FC-4D97-B877-96A84464A315}" presName="descendantText" presStyleLbl="alignAccFollowNode1" presStyleIdx="2" presStyleCnt="3" custScaleY="125792">
        <dgm:presLayoutVars>
          <dgm:bulletEnabled val="1"/>
        </dgm:presLayoutVars>
      </dgm:prSet>
      <dgm:spPr/>
    </dgm:pt>
  </dgm:ptLst>
  <dgm:cxnLst>
    <dgm:cxn modelId="{A90CB600-BE94-42C9-B1F9-5B61C849241D}" srcId="{8A5E9C19-B5FC-4D97-B877-96A84464A315}" destId="{A411303F-038F-4DE1-85A1-F91555A79604}" srcOrd="4" destOrd="0" parTransId="{87F5CCF4-9B57-4647-8EDF-BDDAAEED15B8}" sibTransId="{54EF21D6-6362-4433-8CE3-9720D0D92B50}"/>
    <dgm:cxn modelId="{11409004-F441-4E36-BB87-9B0BDB461727}" type="presOf" srcId="{A76014CE-04E8-48D2-ABDE-656DC540E175}" destId="{5B05AA09-8BE3-44B7-994E-1D771E6382A5}" srcOrd="0" destOrd="4" presId="urn:microsoft.com/office/officeart/2005/8/layout/vList5"/>
    <dgm:cxn modelId="{05BA9008-A574-4EE5-9023-63B8BAC87806}" type="presOf" srcId="{E42B9E0A-04A1-41C5-A82D-57E6FB9F99D6}" destId="{88BEC9E4-BBCE-45FE-9B16-B59464235EE6}" srcOrd="0" destOrd="2" presId="urn:microsoft.com/office/officeart/2005/8/layout/vList5"/>
    <dgm:cxn modelId="{5CACBC0A-C06C-471C-B6AB-1920B328ACF0}" srcId="{1559148C-A3A1-4FE7-9316-180E8DDE33F6}" destId="{0DCA6370-2C4C-48D5-B2C5-A6BC30F10840}" srcOrd="2" destOrd="0" parTransId="{277E52CA-30BB-4534-8766-2D47DA223BF0}" sibTransId="{25488395-2EED-4DAE-956C-7B5D578FE29C}"/>
    <dgm:cxn modelId="{55A9470C-3EB4-48FE-91C6-012EAAB1BFA9}" type="presOf" srcId="{0F291631-A7F0-46DC-98B0-941678740065}" destId="{D99E9554-ACC2-4080-B99E-EE44BB35C2F0}" srcOrd="0" destOrd="3" presId="urn:microsoft.com/office/officeart/2005/8/layout/vList5"/>
    <dgm:cxn modelId="{92D2760E-AC2F-4A2E-B81A-38B311C366C6}" type="presOf" srcId="{C4C14291-BE66-4112-B7EF-67C316F3ABAF}" destId="{5B05AA09-8BE3-44B7-994E-1D771E6382A5}" srcOrd="0" destOrd="3" presId="urn:microsoft.com/office/officeart/2005/8/layout/vList5"/>
    <dgm:cxn modelId="{C5368F13-96B2-47B5-AEB3-38730A51EB6B}" type="presOf" srcId="{A411303F-038F-4DE1-85A1-F91555A79604}" destId="{D99E9554-ACC2-4080-B99E-EE44BB35C2F0}" srcOrd="0" destOrd="4" presId="urn:microsoft.com/office/officeart/2005/8/layout/vList5"/>
    <dgm:cxn modelId="{D143211A-4AAC-4E8A-A234-835E9EC1150D}" srcId="{1559148C-A3A1-4FE7-9316-180E8DDE33F6}" destId="{C4C14291-BE66-4112-B7EF-67C316F3ABAF}" srcOrd="3" destOrd="0" parTransId="{4CF53C14-F829-47E5-843A-8BB04C8D7C36}" sibTransId="{9990AC97-5A00-471E-A3E4-8A5102271B12}"/>
    <dgm:cxn modelId="{E9F4761E-4952-4FFC-A51F-11B2F7B49410}" type="presOf" srcId="{807B6B50-43FF-4712-A5B2-8B1CE0E1F4DD}" destId="{D99E9554-ACC2-4080-B99E-EE44BB35C2F0}" srcOrd="0" destOrd="2" presId="urn:microsoft.com/office/officeart/2005/8/layout/vList5"/>
    <dgm:cxn modelId="{A3E7DB26-97C1-4860-9897-2F97ADB24C3A}" type="presOf" srcId="{3F94562D-0618-42C5-999D-41BDFD5D25BF}" destId="{D99E9554-ACC2-4080-B99E-EE44BB35C2F0}" srcOrd="0" destOrd="1" presId="urn:microsoft.com/office/officeart/2005/8/layout/vList5"/>
    <dgm:cxn modelId="{B687582E-0850-44A1-BB65-CEF493F2471F}" srcId="{DD7FCB3E-F03A-4494-B7C0-3893044098BB}" destId="{1559148C-A3A1-4FE7-9316-180E8DDE33F6}" srcOrd="0" destOrd="0" parTransId="{261AA128-7814-404D-B269-6E41BDCB5AAD}" sibTransId="{FB2D823C-7448-415D-BCA8-8583C95E3512}"/>
    <dgm:cxn modelId="{6D25D166-B699-4042-97C6-DCFF6A3F6E26}" srcId="{8A5E9C19-B5FC-4D97-B877-96A84464A315}" destId="{7710BB00-4DB3-44CD-89E8-CD44EAAA66AD}" srcOrd="0" destOrd="0" parTransId="{00EDF952-6C86-4DB8-85CD-0402C2C5D0A3}" sibTransId="{18E344DD-05C8-45BB-AFDC-F566C93C0A51}"/>
    <dgm:cxn modelId="{B6CC1848-1169-4AAB-A2AE-BF31160038F5}" type="presOf" srcId="{7710BB00-4DB3-44CD-89E8-CD44EAAA66AD}" destId="{D99E9554-ACC2-4080-B99E-EE44BB35C2F0}" srcOrd="0" destOrd="0" presId="urn:microsoft.com/office/officeart/2005/8/layout/vList5"/>
    <dgm:cxn modelId="{96785268-E1B7-419A-BB6B-F9A2093F1512}" srcId="{8A5E9C19-B5FC-4D97-B877-96A84464A315}" destId="{1B5F135A-69F0-499E-B6E8-33CF2B9C225E}" srcOrd="5" destOrd="0" parTransId="{F0E3A86E-F39C-4C1A-A424-9C4E9254F7AE}" sibTransId="{8A350188-3B44-4DB6-9F6F-2CF1EF1DE51B}"/>
    <dgm:cxn modelId="{4C5C876C-8E21-4ED1-A1E1-C333476C0429}" type="presOf" srcId="{DD7FCB3E-F03A-4494-B7C0-3893044098BB}" destId="{A3DE8094-86C0-4570-B44F-4010493A6BBE}" srcOrd="0" destOrd="0" presId="urn:microsoft.com/office/officeart/2005/8/layout/vList5"/>
    <dgm:cxn modelId="{F0B0A74C-999C-4E1E-A05A-FC1EDF9C74D4}" type="presOf" srcId="{1559148C-A3A1-4FE7-9316-180E8DDE33F6}" destId="{5A89361C-8231-4F7C-8812-70420B489AC5}" srcOrd="0" destOrd="0" presId="urn:microsoft.com/office/officeart/2005/8/layout/vList5"/>
    <dgm:cxn modelId="{1E06C470-04B1-4278-89B2-29F3F487B388}" srcId="{8A5E9C19-B5FC-4D97-B877-96A84464A315}" destId="{807B6B50-43FF-4712-A5B2-8B1CE0E1F4DD}" srcOrd="2" destOrd="0" parTransId="{F064D50B-1342-43CA-ACE2-5323D8CCF2BA}" sibTransId="{04633D4C-8678-4801-BA73-A8356911430E}"/>
    <dgm:cxn modelId="{73BC2656-DC0C-435E-A5F3-20573595EFB2}" type="presOf" srcId="{B7220668-75D7-4122-BD69-E7CA8AFE5680}" destId="{88BEC9E4-BBCE-45FE-9B16-B59464235EE6}" srcOrd="0" destOrd="0" presId="urn:microsoft.com/office/officeart/2005/8/layout/vList5"/>
    <dgm:cxn modelId="{3E71E357-4B8F-452F-AAF5-3FD8AFF330DF}" srcId="{DD7FCB3E-F03A-4494-B7C0-3893044098BB}" destId="{4278B8C2-EAE2-4B53-816E-35D4914F8A79}" srcOrd="1" destOrd="0" parTransId="{108EA17A-5C5D-4232-B926-3F09938A33AA}" sibTransId="{A79AF272-8756-4573-A3E3-5BDA636BA435}"/>
    <dgm:cxn modelId="{5365EA58-408D-4CE4-BAB2-FB08D518468A}" type="presOf" srcId="{8A5E9C19-B5FC-4D97-B877-96A84464A315}" destId="{545B4226-D29C-4218-AC22-0149F2CBE7C4}" srcOrd="0" destOrd="0" presId="urn:microsoft.com/office/officeart/2005/8/layout/vList5"/>
    <dgm:cxn modelId="{D636A08F-6A13-4F87-A212-826E0591F6F3}" type="presOf" srcId="{1DDE8F3C-491B-4380-B2AB-5CED01BF74B5}" destId="{88BEC9E4-BBCE-45FE-9B16-B59464235EE6}" srcOrd="0" destOrd="3" presId="urn:microsoft.com/office/officeart/2005/8/layout/vList5"/>
    <dgm:cxn modelId="{BBC26B95-B47D-42F2-85F2-E3A562E14306}" srcId="{1559148C-A3A1-4FE7-9316-180E8DDE33F6}" destId="{44B6DB78-D64B-450C-AC58-29EFC9F35EC4}" srcOrd="1" destOrd="0" parTransId="{BCB4A066-1FAE-4D3B-87CD-159F7D357CAE}" sibTransId="{07A63688-5454-4D40-95F8-98151BF2EBC9}"/>
    <dgm:cxn modelId="{9ECF189B-FFDB-4F50-8996-B6621FBD470B}" srcId="{4278B8C2-EAE2-4B53-816E-35D4914F8A79}" destId="{EC40D687-E1EF-4E36-A8F4-8DCE1C2A25EE}" srcOrd="1" destOrd="0" parTransId="{AFACA48B-CC9C-4877-95D8-A556870B1BA4}" sibTransId="{D8112EE0-7F3D-4B22-8C94-90F38DA0B02E}"/>
    <dgm:cxn modelId="{F6246FA7-8ACD-41D0-B81D-A837239396A4}" srcId="{DD7FCB3E-F03A-4494-B7C0-3893044098BB}" destId="{8A5E9C19-B5FC-4D97-B877-96A84464A315}" srcOrd="2" destOrd="0" parTransId="{92B068A5-F911-4437-A21D-1ADB728C1DE5}" sibTransId="{8DF4818A-478D-482B-B042-ECE44DA6553E}"/>
    <dgm:cxn modelId="{2385CAA8-6DD9-4489-A5DC-8A28FC9BC656}" srcId="{8A5E9C19-B5FC-4D97-B877-96A84464A315}" destId="{0F291631-A7F0-46DC-98B0-941678740065}" srcOrd="3" destOrd="0" parTransId="{5D04FEA8-F6A7-444C-9EEE-8FCD7D2C7535}" sibTransId="{DD09DD2C-E1C0-4E6A-9E78-F28A02047D66}"/>
    <dgm:cxn modelId="{1623DBAB-F6D3-4D4F-B00C-7B6BC75AA0F6}" type="presOf" srcId="{1B5F135A-69F0-499E-B6E8-33CF2B9C225E}" destId="{D99E9554-ACC2-4080-B99E-EE44BB35C2F0}" srcOrd="0" destOrd="5" presId="urn:microsoft.com/office/officeart/2005/8/layout/vList5"/>
    <dgm:cxn modelId="{202AD0AE-F8C2-44FD-B08A-0B0F98FA7CFF}" type="presOf" srcId="{EB62EB28-EEC1-40AB-B62E-38FE6A8C5265}" destId="{5B05AA09-8BE3-44B7-994E-1D771E6382A5}" srcOrd="0" destOrd="0" presId="urn:microsoft.com/office/officeart/2005/8/layout/vList5"/>
    <dgm:cxn modelId="{C81269B3-245C-45D2-96B6-A7C482246D8A}" srcId="{4278B8C2-EAE2-4B53-816E-35D4914F8A79}" destId="{B7220668-75D7-4122-BD69-E7CA8AFE5680}" srcOrd="0" destOrd="0" parTransId="{D71D4278-07EE-40C6-AD84-532146C750A1}" sibTransId="{742DAA4C-03EC-4D60-A266-4E9ABD2C662C}"/>
    <dgm:cxn modelId="{CB350FB9-2307-4B77-8A22-3B087419DF8E}" type="presOf" srcId="{0DCA6370-2C4C-48D5-B2C5-A6BC30F10840}" destId="{5B05AA09-8BE3-44B7-994E-1D771E6382A5}" srcOrd="0" destOrd="2" presId="urn:microsoft.com/office/officeart/2005/8/layout/vList5"/>
    <dgm:cxn modelId="{1D6CEBC8-C64B-4C97-9DD4-F6914E5362BC}" type="presOf" srcId="{4278B8C2-EAE2-4B53-816E-35D4914F8A79}" destId="{EA875E1A-0F96-468A-909F-4F4AC33B89CF}" srcOrd="0" destOrd="0" presId="urn:microsoft.com/office/officeart/2005/8/layout/vList5"/>
    <dgm:cxn modelId="{F01B17D8-178F-46E5-A131-0A085B99A829}" srcId="{1559148C-A3A1-4FE7-9316-180E8DDE33F6}" destId="{A76014CE-04E8-48D2-ABDE-656DC540E175}" srcOrd="4" destOrd="0" parTransId="{41FC7BB5-7E48-4603-9659-46CC40215E06}" sibTransId="{2C43AD1D-52B8-44A0-A32B-36B79516F3F2}"/>
    <dgm:cxn modelId="{CEE158E1-42C0-46C8-8582-F14385E11121}" type="presOf" srcId="{EC40D687-E1EF-4E36-A8F4-8DCE1C2A25EE}" destId="{88BEC9E4-BBCE-45FE-9B16-B59464235EE6}" srcOrd="0" destOrd="1" presId="urn:microsoft.com/office/officeart/2005/8/layout/vList5"/>
    <dgm:cxn modelId="{864AA2E2-31F9-4E4E-95D7-5442F356D3E1}" type="presOf" srcId="{44B6DB78-D64B-450C-AC58-29EFC9F35EC4}" destId="{5B05AA09-8BE3-44B7-994E-1D771E6382A5}" srcOrd="0" destOrd="1" presId="urn:microsoft.com/office/officeart/2005/8/layout/vList5"/>
    <dgm:cxn modelId="{8E9699E7-3BA9-4F4F-8740-C877C70D19C3}" srcId="{8A5E9C19-B5FC-4D97-B877-96A84464A315}" destId="{3F94562D-0618-42C5-999D-41BDFD5D25BF}" srcOrd="1" destOrd="0" parTransId="{14ACA46D-8BD9-4BA4-9F34-C4EB76A606E7}" sibTransId="{CFFDC424-96BD-4A55-B502-645B30FB1E9F}"/>
    <dgm:cxn modelId="{B996C2EC-5485-47D8-8736-869B6E485349}" srcId="{1559148C-A3A1-4FE7-9316-180E8DDE33F6}" destId="{EB62EB28-EEC1-40AB-B62E-38FE6A8C5265}" srcOrd="0" destOrd="0" parTransId="{17A58E1C-8D3D-4E50-B459-1E56367E4DA8}" sibTransId="{02BF4F4D-14EE-494E-8720-092799CE5593}"/>
    <dgm:cxn modelId="{22185FFD-0368-4B3A-913A-CFB20CD3AE28}" srcId="{4278B8C2-EAE2-4B53-816E-35D4914F8A79}" destId="{1DDE8F3C-491B-4380-B2AB-5CED01BF74B5}" srcOrd="3" destOrd="0" parTransId="{46784D71-519A-4970-89FE-1783B0359FFF}" sibTransId="{840DA037-5206-4A0B-ADCB-2B44FCF5984B}"/>
    <dgm:cxn modelId="{282FD6FE-D01E-4105-A33F-0E6B0B04D0AC}" srcId="{4278B8C2-EAE2-4B53-816E-35D4914F8A79}" destId="{E42B9E0A-04A1-41C5-A82D-57E6FB9F99D6}" srcOrd="2" destOrd="0" parTransId="{E794335E-F0E4-4FE6-9691-3558F3859DE4}" sibTransId="{91C5AD63-EDBB-48C2-8B25-EFDEF74C9A62}"/>
    <dgm:cxn modelId="{E41F7E09-10B6-4CA7-AC17-A6986CBE2A09}" type="presParOf" srcId="{A3DE8094-86C0-4570-B44F-4010493A6BBE}" destId="{ED55CA0A-DECB-4CA2-ACC1-24C6870BC8E8}" srcOrd="0" destOrd="0" presId="urn:microsoft.com/office/officeart/2005/8/layout/vList5"/>
    <dgm:cxn modelId="{06F46135-8055-432E-873A-10166A52E7CF}" type="presParOf" srcId="{ED55CA0A-DECB-4CA2-ACC1-24C6870BC8E8}" destId="{5A89361C-8231-4F7C-8812-70420B489AC5}" srcOrd="0" destOrd="0" presId="urn:microsoft.com/office/officeart/2005/8/layout/vList5"/>
    <dgm:cxn modelId="{CB547565-F317-4F29-A7BE-8753528F39A7}" type="presParOf" srcId="{ED55CA0A-DECB-4CA2-ACC1-24C6870BC8E8}" destId="{5B05AA09-8BE3-44B7-994E-1D771E6382A5}" srcOrd="1" destOrd="0" presId="urn:microsoft.com/office/officeart/2005/8/layout/vList5"/>
    <dgm:cxn modelId="{E49D693A-3FA1-4F71-ACF4-04E09D3DEB9E}" type="presParOf" srcId="{A3DE8094-86C0-4570-B44F-4010493A6BBE}" destId="{9F6C28BD-6705-498E-9213-49F52D59605D}" srcOrd="1" destOrd="0" presId="urn:microsoft.com/office/officeart/2005/8/layout/vList5"/>
    <dgm:cxn modelId="{608A795E-458A-4C32-9969-980425401DF9}" type="presParOf" srcId="{A3DE8094-86C0-4570-B44F-4010493A6BBE}" destId="{09C8458C-E588-4555-9892-D51080F07064}" srcOrd="2" destOrd="0" presId="urn:microsoft.com/office/officeart/2005/8/layout/vList5"/>
    <dgm:cxn modelId="{5729EBC8-5EFA-4FD4-AA9B-F2E115F2FE16}" type="presParOf" srcId="{09C8458C-E588-4555-9892-D51080F07064}" destId="{EA875E1A-0F96-468A-909F-4F4AC33B89CF}" srcOrd="0" destOrd="0" presId="urn:microsoft.com/office/officeart/2005/8/layout/vList5"/>
    <dgm:cxn modelId="{29F70C17-CFA4-423B-9522-321E67225CB2}" type="presParOf" srcId="{09C8458C-E588-4555-9892-D51080F07064}" destId="{88BEC9E4-BBCE-45FE-9B16-B59464235EE6}" srcOrd="1" destOrd="0" presId="urn:microsoft.com/office/officeart/2005/8/layout/vList5"/>
    <dgm:cxn modelId="{20443573-CBFE-4BB9-A59D-BA512F8DF8C2}" type="presParOf" srcId="{A3DE8094-86C0-4570-B44F-4010493A6BBE}" destId="{DDF788AC-C444-4472-8620-0FA9970CF520}" srcOrd="3" destOrd="0" presId="urn:microsoft.com/office/officeart/2005/8/layout/vList5"/>
    <dgm:cxn modelId="{228B82DB-A091-45E2-89EF-1030EBAD254D}" type="presParOf" srcId="{A3DE8094-86C0-4570-B44F-4010493A6BBE}" destId="{F4040B23-10F8-4491-8079-B3C226F2C0ED}" srcOrd="4" destOrd="0" presId="urn:microsoft.com/office/officeart/2005/8/layout/vList5"/>
    <dgm:cxn modelId="{3F1C53C2-71F9-493A-AB30-F1BC8670E56A}" type="presParOf" srcId="{F4040B23-10F8-4491-8079-B3C226F2C0ED}" destId="{545B4226-D29C-4218-AC22-0149F2CBE7C4}" srcOrd="0" destOrd="0" presId="urn:microsoft.com/office/officeart/2005/8/layout/vList5"/>
    <dgm:cxn modelId="{475EDB06-C0D1-4930-9E62-AD1D72CF3E43}" type="presParOf" srcId="{F4040B23-10F8-4491-8079-B3C226F2C0ED}" destId="{D99E9554-ACC2-4080-B99E-EE44BB35C2F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58DE33-201F-407B-A0B7-45979A1A8BB9}" type="doc">
      <dgm:prSet loTypeId="urn:microsoft.com/office/officeart/2005/8/layout/default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7CE02F16-6291-4916-BFE1-C1250B70D76E}">
      <dgm:prSet/>
      <dgm:spPr>
        <a:solidFill>
          <a:schemeClr val="accent5"/>
        </a:solidFill>
      </dgm:spPr>
      <dgm:t>
        <a:bodyPr/>
        <a:lstStyle/>
        <a:p>
          <a:r>
            <a:rPr lang="es-ES">
              <a:solidFill>
                <a:schemeClr val="tx1"/>
              </a:solidFill>
            </a:rPr>
            <a:t>Textos humanísticos: </a:t>
          </a:r>
          <a:r>
            <a:rPr lang="es-ES"/>
            <a:t>ensayo, discurso…</a:t>
          </a:r>
          <a:endParaRPr lang="en-US" dirty="0"/>
        </a:p>
      </dgm:t>
    </dgm:pt>
    <dgm:pt modelId="{433B3FB9-3FF4-49CC-90DC-0F34592AD7A0}" type="parTrans" cxnId="{1EC72EDA-888B-4D27-9C57-784FD1A2C217}">
      <dgm:prSet/>
      <dgm:spPr/>
      <dgm:t>
        <a:bodyPr/>
        <a:lstStyle/>
        <a:p>
          <a:endParaRPr lang="en-US"/>
        </a:p>
      </dgm:t>
    </dgm:pt>
    <dgm:pt modelId="{FE0874A2-CB24-45FE-ADF9-75663D2FFC0A}" type="sibTrans" cxnId="{1EC72EDA-888B-4D27-9C57-784FD1A2C217}">
      <dgm:prSet/>
      <dgm:spPr/>
      <dgm:t>
        <a:bodyPr/>
        <a:lstStyle/>
        <a:p>
          <a:endParaRPr lang="en-US"/>
        </a:p>
      </dgm:t>
    </dgm:pt>
    <dgm:pt modelId="{21557CC5-47F4-489C-A233-A0BFD881655F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científico-técnicos: </a:t>
          </a:r>
          <a:r>
            <a:rPr lang="es-ES"/>
            <a:t>prospecto médico, libro de texto, artículo divulgativo…</a:t>
          </a:r>
          <a:endParaRPr lang="en-US" dirty="0"/>
        </a:p>
      </dgm:t>
    </dgm:pt>
    <dgm:pt modelId="{174ACD25-CA60-4FC5-896C-06B42677807D}" type="parTrans" cxnId="{6F58F243-8D14-4E47-BC59-12CE906AEBAD}">
      <dgm:prSet/>
      <dgm:spPr/>
      <dgm:t>
        <a:bodyPr/>
        <a:lstStyle/>
        <a:p>
          <a:endParaRPr lang="en-US"/>
        </a:p>
      </dgm:t>
    </dgm:pt>
    <dgm:pt modelId="{17D3E78C-8D35-4F40-A536-4FBD95117D9A}" type="sibTrans" cxnId="{6F58F243-8D14-4E47-BC59-12CE906AEBAD}">
      <dgm:prSet/>
      <dgm:spPr/>
      <dgm:t>
        <a:bodyPr/>
        <a:lstStyle/>
        <a:p>
          <a:endParaRPr lang="en-US"/>
        </a:p>
      </dgm:t>
    </dgm:pt>
    <dgm:pt modelId="{1A315AA1-2326-4BB3-BF33-E3FF65B9F749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literarios: </a:t>
          </a:r>
          <a:r>
            <a:rPr lang="es-ES"/>
            <a:t>cuento, novela, poema, sainete…</a:t>
          </a:r>
          <a:endParaRPr lang="en-US" dirty="0"/>
        </a:p>
      </dgm:t>
    </dgm:pt>
    <dgm:pt modelId="{149C5E71-44E1-4F10-A8C6-64E66E4FCC9B}" type="parTrans" cxnId="{DCF21669-DE56-4FB7-BEE7-66E385FAC4A3}">
      <dgm:prSet/>
      <dgm:spPr/>
      <dgm:t>
        <a:bodyPr/>
        <a:lstStyle/>
        <a:p>
          <a:endParaRPr lang="en-US"/>
        </a:p>
      </dgm:t>
    </dgm:pt>
    <dgm:pt modelId="{DCD47E7D-7149-4CE4-BF8E-DB355E132F5D}" type="sibTrans" cxnId="{DCF21669-DE56-4FB7-BEE7-66E385FAC4A3}">
      <dgm:prSet/>
      <dgm:spPr/>
      <dgm:t>
        <a:bodyPr/>
        <a:lstStyle/>
        <a:p>
          <a:endParaRPr lang="en-US"/>
        </a:p>
      </dgm:t>
    </dgm:pt>
    <dgm:pt modelId="{68B01146-11A5-4FB7-BC23-B0FB512C2585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periodísticos: </a:t>
          </a:r>
          <a:r>
            <a:rPr lang="es-ES"/>
            <a:t>noticia, artículo de opinión, reportaje…</a:t>
          </a:r>
          <a:endParaRPr lang="en-US" dirty="0"/>
        </a:p>
      </dgm:t>
    </dgm:pt>
    <dgm:pt modelId="{19901F70-F720-4A54-90CB-C6F2518452B4}" type="parTrans" cxnId="{36E2E1D3-3F9E-4A2D-97C3-BC695BD56B26}">
      <dgm:prSet/>
      <dgm:spPr/>
      <dgm:t>
        <a:bodyPr/>
        <a:lstStyle/>
        <a:p>
          <a:endParaRPr lang="en-US"/>
        </a:p>
      </dgm:t>
    </dgm:pt>
    <dgm:pt modelId="{2D5EF3F6-D823-4896-A884-2B1B83A45EFE}" type="sibTrans" cxnId="{36E2E1D3-3F9E-4A2D-97C3-BC695BD56B26}">
      <dgm:prSet/>
      <dgm:spPr/>
      <dgm:t>
        <a:bodyPr/>
        <a:lstStyle/>
        <a:p>
          <a:endParaRPr lang="en-US"/>
        </a:p>
      </dgm:t>
    </dgm:pt>
    <dgm:pt modelId="{E91A3026-83A5-4D6D-9D47-F9BAD288027B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jurídicos y administrativos: </a:t>
          </a:r>
          <a:r>
            <a:rPr lang="es-ES"/>
            <a:t>carta administrativa, decreto, instancia, leyes,…</a:t>
          </a:r>
          <a:endParaRPr lang="en-US" dirty="0"/>
        </a:p>
      </dgm:t>
    </dgm:pt>
    <dgm:pt modelId="{A5B49512-68A6-4297-BF1F-476700AC832F}" type="parTrans" cxnId="{5EB18D42-B78F-4648-8962-09E4B6744579}">
      <dgm:prSet/>
      <dgm:spPr/>
      <dgm:t>
        <a:bodyPr/>
        <a:lstStyle/>
        <a:p>
          <a:endParaRPr lang="en-US"/>
        </a:p>
      </dgm:t>
    </dgm:pt>
    <dgm:pt modelId="{80EBC499-286B-4C9F-B532-DF435B761698}" type="sibTrans" cxnId="{5EB18D42-B78F-4648-8962-09E4B6744579}">
      <dgm:prSet/>
      <dgm:spPr/>
      <dgm:t>
        <a:bodyPr/>
        <a:lstStyle/>
        <a:p>
          <a:endParaRPr lang="en-US"/>
        </a:p>
      </dgm:t>
    </dgm:pt>
    <dgm:pt modelId="{14DB0AC0-722C-4FA0-A46B-4A5AE65BD986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publicitarios: </a:t>
          </a:r>
          <a:r>
            <a:rPr lang="es-ES"/>
            <a:t>anuncio, cartel…</a:t>
          </a:r>
          <a:endParaRPr lang="en-US" dirty="0"/>
        </a:p>
      </dgm:t>
    </dgm:pt>
    <dgm:pt modelId="{67051ACB-8793-4BDC-B632-FC8277EE94E3}" type="parTrans" cxnId="{673209F7-8D4B-4638-8277-24615176E765}">
      <dgm:prSet/>
      <dgm:spPr/>
      <dgm:t>
        <a:bodyPr/>
        <a:lstStyle/>
        <a:p>
          <a:endParaRPr lang="en-US"/>
        </a:p>
      </dgm:t>
    </dgm:pt>
    <dgm:pt modelId="{0A07FE02-A60D-404E-8535-6AB77E0F062C}" type="sibTrans" cxnId="{673209F7-8D4B-4638-8277-24615176E765}">
      <dgm:prSet/>
      <dgm:spPr/>
      <dgm:t>
        <a:bodyPr/>
        <a:lstStyle/>
        <a:p>
          <a:endParaRPr lang="en-US"/>
        </a:p>
      </dgm:t>
    </dgm:pt>
    <dgm:pt modelId="{FBDE8561-6E71-4494-ABB6-5419FFF0A4D2}">
      <dgm:prSet/>
      <dgm:spPr/>
      <dgm:t>
        <a:bodyPr/>
        <a:lstStyle/>
        <a:p>
          <a:r>
            <a:rPr lang="es-ES">
              <a:solidFill>
                <a:schemeClr val="tx1"/>
              </a:solidFill>
            </a:rPr>
            <a:t>Textos personales: </a:t>
          </a:r>
          <a:r>
            <a:rPr lang="es-ES">
              <a:solidFill>
                <a:schemeClr val="bg1"/>
              </a:solidFill>
            </a:rPr>
            <a:t>conversación entre amigos, </a:t>
          </a:r>
          <a:r>
            <a:rPr lang="es-ES" i="1">
              <a:solidFill>
                <a:schemeClr val="bg1"/>
              </a:solidFill>
            </a:rPr>
            <a:t>messenger</a:t>
          </a:r>
          <a:r>
            <a:rPr lang="es-ES">
              <a:solidFill>
                <a:schemeClr val="bg1"/>
              </a:solidFill>
            </a:rPr>
            <a:t>…</a:t>
          </a:r>
          <a:endParaRPr lang="en-US" dirty="0">
            <a:solidFill>
              <a:schemeClr val="bg1"/>
            </a:solidFill>
          </a:endParaRPr>
        </a:p>
      </dgm:t>
    </dgm:pt>
    <dgm:pt modelId="{C5EAA803-BFFC-4A6A-97CB-547856F62D17}" type="parTrans" cxnId="{16B6B5E7-7B0D-438C-A597-1290EF8A3BEF}">
      <dgm:prSet/>
      <dgm:spPr/>
      <dgm:t>
        <a:bodyPr/>
        <a:lstStyle/>
        <a:p>
          <a:endParaRPr lang="es-ES"/>
        </a:p>
      </dgm:t>
    </dgm:pt>
    <dgm:pt modelId="{EAA1C6DA-DB35-43FC-8407-75B8418342DF}" type="sibTrans" cxnId="{16B6B5E7-7B0D-438C-A597-1290EF8A3BEF}">
      <dgm:prSet/>
      <dgm:spPr/>
      <dgm:t>
        <a:bodyPr/>
        <a:lstStyle/>
        <a:p>
          <a:endParaRPr lang="es-ES"/>
        </a:p>
      </dgm:t>
    </dgm:pt>
    <dgm:pt modelId="{342D5BED-5BB4-4236-8F37-7D390A956449}" type="pres">
      <dgm:prSet presAssocID="{A358DE33-201F-407B-A0B7-45979A1A8BB9}" presName="diagram" presStyleCnt="0">
        <dgm:presLayoutVars>
          <dgm:dir/>
          <dgm:resizeHandles val="exact"/>
        </dgm:presLayoutVars>
      </dgm:prSet>
      <dgm:spPr/>
    </dgm:pt>
    <dgm:pt modelId="{40115C1E-18DA-4E34-8CD3-BD43D55D6D75}" type="pres">
      <dgm:prSet presAssocID="{7CE02F16-6291-4916-BFE1-C1250B70D76E}" presName="node" presStyleLbl="node1" presStyleIdx="0" presStyleCnt="7">
        <dgm:presLayoutVars>
          <dgm:bulletEnabled val="1"/>
        </dgm:presLayoutVars>
      </dgm:prSet>
      <dgm:spPr/>
    </dgm:pt>
    <dgm:pt modelId="{7BAB160B-1267-48B2-AB04-C39885FAD120}" type="pres">
      <dgm:prSet presAssocID="{FE0874A2-CB24-45FE-ADF9-75663D2FFC0A}" presName="sibTrans" presStyleCnt="0"/>
      <dgm:spPr/>
    </dgm:pt>
    <dgm:pt modelId="{4ED2A28B-764B-4037-950C-EDDEA0135F2A}" type="pres">
      <dgm:prSet presAssocID="{21557CC5-47F4-489C-A233-A0BFD881655F}" presName="node" presStyleLbl="node1" presStyleIdx="1" presStyleCnt="7" custLinFactY="100000" custLinFactNeighborX="-63326" custLinFactNeighborY="142124">
        <dgm:presLayoutVars>
          <dgm:bulletEnabled val="1"/>
        </dgm:presLayoutVars>
      </dgm:prSet>
      <dgm:spPr/>
    </dgm:pt>
    <dgm:pt modelId="{16F91A22-A025-4B01-B1CF-4A53318B818D}" type="pres">
      <dgm:prSet presAssocID="{17D3E78C-8D35-4F40-A536-4FBD95117D9A}" presName="sibTrans" presStyleCnt="0"/>
      <dgm:spPr/>
    </dgm:pt>
    <dgm:pt modelId="{D50977C3-9D56-4607-BF45-989266DE8454}" type="pres">
      <dgm:prSet presAssocID="{1A315AA1-2326-4BB3-BF33-E3FF65B9F749}" presName="node" presStyleLbl="node1" presStyleIdx="2" presStyleCnt="7" custLinFactY="16362" custLinFactNeighborX="-58631" custLinFactNeighborY="100000">
        <dgm:presLayoutVars>
          <dgm:bulletEnabled val="1"/>
        </dgm:presLayoutVars>
      </dgm:prSet>
      <dgm:spPr/>
    </dgm:pt>
    <dgm:pt modelId="{D74C1DA1-F8E5-4D32-A317-C476035C6A25}" type="pres">
      <dgm:prSet presAssocID="{DCD47E7D-7149-4CE4-BF8E-DB355E132F5D}" presName="sibTrans" presStyleCnt="0"/>
      <dgm:spPr/>
    </dgm:pt>
    <dgm:pt modelId="{F9957A53-5501-45DE-8E96-4843B0718A64}" type="pres">
      <dgm:prSet presAssocID="{68B01146-11A5-4FB7-BC23-B0FB512C2585}" presName="node" presStyleLbl="node1" presStyleIdx="3" presStyleCnt="7" custLinFactNeighborX="46674" custLinFactNeighborY="-305">
        <dgm:presLayoutVars>
          <dgm:bulletEnabled val="1"/>
        </dgm:presLayoutVars>
      </dgm:prSet>
      <dgm:spPr/>
    </dgm:pt>
    <dgm:pt modelId="{B9768B6F-8EFF-4DF2-B5C8-DD90CFF4CDF1}" type="pres">
      <dgm:prSet presAssocID="{2D5EF3F6-D823-4896-A884-2B1B83A45EFE}" presName="sibTrans" presStyleCnt="0"/>
      <dgm:spPr/>
    </dgm:pt>
    <dgm:pt modelId="{77E56A46-8B1D-4C60-9B18-57ED0F332705}" type="pres">
      <dgm:prSet presAssocID="{E91A3026-83A5-4D6D-9D47-F9BAD288027B}" presName="node" presStyleLbl="node1" presStyleIdx="4" presStyleCnt="7" custLinFactY="25458" custLinFactNeighborX="51369" custLinFactNeighborY="100000">
        <dgm:presLayoutVars>
          <dgm:bulletEnabled val="1"/>
        </dgm:presLayoutVars>
      </dgm:prSet>
      <dgm:spPr/>
    </dgm:pt>
    <dgm:pt modelId="{C77D56BC-E9A3-43EF-B8E1-AE15AD446D19}" type="pres">
      <dgm:prSet presAssocID="{80EBC499-286B-4C9F-B532-DF435B761698}" presName="sibTrans" presStyleCnt="0"/>
      <dgm:spPr/>
    </dgm:pt>
    <dgm:pt modelId="{293155C7-B3F7-47B6-841E-D12F410379BC}" type="pres">
      <dgm:prSet presAssocID="{14DB0AC0-722C-4FA0-A46B-4A5AE65BD986}" presName="node" presStyleLbl="node1" presStyleIdx="5" presStyleCnt="7" custLinFactX="-7073" custLinFactY="-16006" custLinFactNeighborX="-100000" custLinFactNeighborY="-100000">
        <dgm:presLayoutVars>
          <dgm:bulletEnabled val="1"/>
        </dgm:presLayoutVars>
      </dgm:prSet>
      <dgm:spPr/>
    </dgm:pt>
    <dgm:pt modelId="{AF71EFE6-9100-4E6E-A11D-FCC0791E71B6}" type="pres">
      <dgm:prSet presAssocID="{0A07FE02-A60D-404E-8535-6AB77E0F062C}" presName="sibTrans" presStyleCnt="0"/>
      <dgm:spPr/>
    </dgm:pt>
    <dgm:pt modelId="{A71B993C-EDBD-4AC5-9D20-001A445674E9}" type="pres">
      <dgm:prSet presAssocID="{FBDE8561-6E71-4494-ABB6-5419FFF0A4D2}" presName="node" presStyleLbl="node1" presStyleIdx="6" presStyleCnt="7" custLinFactX="8717" custLinFactY="-100000" custLinFactNeighborX="100000" custLinFactNeighborY="-132673">
        <dgm:presLayoutVars>
          <dgm:bulletEnabled val="1"/>
        </dgm:presLayoutVars>
      </dgm:prSet>
      <dgm:spPr/>
    </dgm:pt>
  </dgm:ptLst>
  <dgm:cxnLst>
    <dgm:cxn modelId="{CF2E7C1E-D3C5-4A5A-A04C-688BABE0F787}" type="presOf" srcId="{A358DE33-201F-407B-A0B7-45979A1A8BB9}" destId="{342D5BED-5BB4-4236-8F37-7D390A956449}" srcOrd="0" destOrd="0" presId="urn:microsoft.com/office/officeart/2005/8/layout/default"/>
    <dgm:cxn modelId="{8A818F23-8C46-43AE-BBDC-46BD7135EB66}" type="presOf" srcId="{21557CC5-47F4-489C-A233-A0BFD881655F}" destId="{4ED2A28B-764B-4037-950C-EDDEA0135F2A}" srcOrd="0" destOrd="0" presId="urn:microsoft.com/office/officeart/2005/8/layout/default"/>
    <dgm:cxn modelId="{5EB18D42-B78F-4648-8962-09E4B6744579}" srcId="{A358DE33-201F-407B-A0B7-45979A1A8BB9}" destId="{E91A3026-83A5-4D6D-9D47-F9BAD288027B}" srcOrd="4" destOrd="0" parTransId="{A5B49512-68A6-4297-BF1F-476700AC832F}" sibTransId="{80EBC499-286B-4C9F-B532-DF435B761698}"/>
    <dgm:cxn modelId="{6F58F243-8D14-4E47-BC59-12CE906AEBAD}" srcId="{A358DE33-201F-407B-A0B7-45979A1A8BB9}" destId="{21557CC5-47F4-489C-A233-A0BFD881655F}" srcOrd="1" destOrd="0" parTransId="{174ACD25-CA60-4FC5-896C-06B42677807D}" sibTransId="{17D3E78C-8D35-4F40-A536-4FBD95117D9A}"/>
    <dgm:cxn modelId="{F5B96F48-1831-451D-9344-EC2F98C6D462}" type="presOf" srcId="{68B01146-11A5-4FB7-BC23-B0FB512C2585}" destId="{F9957A53-5501-45DE-8E96-4843B0718A64}" srcOrd="0" destOrd="0" presId="urn:microsoft.com/office/officeart/2005/8/layout/default"/>
    <dgm:cxn modelId="{DCF21669-DE56-4FB7-BEE7-66E385FAC4A3}" srcId="{A358DE33-201F-407B-A0B7-45979A1A8BB9}" destId="{1A315AA1-2326-4BB3-BF33-E3FF65B9F749}" srcOrd="2" destOrd="0" parTransId="{149C5E71-44E1-4F10-A8C6-64E66E4FCC9B}" sibTransId="{DCD47E7D-7149-4CE4-BF8E-DB355E132F5D}"/>
    <dgm:cxn modelId="{4C369349-4168-4311-BF18-F5BC67A825A1}" type="presOf" srcId="{1A315AA1-2326-4BB3-BF33-E3FF65B9F749}" destId="{D50977C3-9D56-4607-BF45-989266DE8454}" srcOrd="0" destOrd="0" presId="urn:microsoft.com/office/officeart/2005/8/layout/default"/>
    <dgm:cxn modelId="{13FCFD7F-FDF9-4EAD-B1EA-6FA70079F6FD}" type="presOf" srcId="{14DB0AC0-722C-4FA0-A46B-4A5AE65BD986}" destId="{293155C7-B3F7-47B6-841E-D12F410379BC}" srcOrd="0" destOrd="0" presId="urn:microsoft.com/office/officeart/2005/8/layout/default"/>
    <dgm:cxn modelId="{BD08B284-4CD3-4204-A966-4738BACBF1E8}" type="presOf" srcId="{FBDE8561-6E71-4494-ABB6-5419FFF0A4D2}" destId="{A71B993C-EDBD-4AC5-9D20-001A445674E9}" srcOrd="0" destOrd="0" presId="urn:microsoft.com/office/officeart/2005/8/layout/default"/>
    <dgm:cxn modelId="{58F68698-04E9-4652-9B03-C53D8EEC69E4}" type="presOf" srcId="{E91A3026-83A5-4D6D-9D47-F9BAD288027B}" destId="{77E56A46-8B1D-4C60-9B18-57ED0F332705}" srcOrd="0" destOrd="0" presId="urn:microsoft.com/office/officeart/2005/8/layout/default"/>
    <dgm:cxn modelId="{6DCB9D9C-407C-457B-9593-CC3FB98CF63E}" type="presOf" srcId="{7CE02F16-6291-4916-BFE1-C1250B70D76E}" destId="{40115C1E-18DA-4E34-8CD3-BD43D55D6D75}" srcOrd="0" destOrd="0" presId="urn:microsoft.com/office/officeart/2005/8/layout/default"/>
    <dgm:cxn modelId="{36E2E1D3-3F9E-4A2D-97C3-BC695BD56B26}" srcId="{A358DE33-201F-407B-A0B7-45979A1A8BB9}" destId="{68B01146-11A5-4FB7-BC23-B0FB512C2585}" srcOrd="3" destOrd="0" parTransId="{19901F70-F720-4A54-90CB-C6F2518452B4}" sibTransId="{2D5EF3F6-D823-4896-A884-2B1B83A45EFE}"/>
    <dgm:cxn modelId="{1EC72EDA-888B-4D27-9C57-784FD1A2C217}" srcId="{A358DE33-201F-407B-A0B7-45979A1A8BB9}" destId="{7CE02F16-6291-4916-BFE1-C1250B70D76E}" srcOrd="0" destOrd="0" parTransId="{433B3FB9-3FF4-49CC-90DC-0F34592AD7A0}" sibTransId="{FE0874A2-CB24-45FE-ADF9-75663D2FFC0A}"/>
    <dgm:cxn modelId="{16B6B5E7-7B0D-438C-A597-1290EF8A3BEF}" srcId="{A358DE33-201F-407B-A0B7-45979A1A8BB9}" destId="{FBDE8561-6E71-4494-ABB6-5419FFF0A4D2}" srcOrd="6" destOrd="0" parTransId="{C5EAA803-BFFC-4A6A-97CB-547856F62D17}" sibTransId="{EAA1C6DA-DB35-43FC-8407-75B8418342DF}"/>
    <dgm:cxn modelId="{673209F7-8D4B-4638-8277-24615176E765}" srcId="{A358DE33-201F-407B-A0B7-45979A1A8BB9}" destId="{14DB0AC0-722C-4FA0-A46B-4A5AE65BD986}" srcOrd="5" destOrd="0" parTransId="{67051ACB-8793-4BDC-B632-FC8277EE94E3}" sibTransId="{0A07FE02-A60D-404E-8535-6AB77E0F062C}"/>
    <dgm:cxn modelId="{4A5ABC30-8E5A-4BDC-9E49-E420BBED87F5}" type="presParOf" srcId="{342D5BED-5BB4-4236-8F37-7D390A956449}" destId="{40115C1E-18DA-4E34-8CD3-BD43D55D6D75}" srcOrd="0" destOrd="0" presId="urn:microsoft.com/office/officeart/2005/8/layout/default"/>
    <dgm:cxn modelId="{797828D4-D17E-47D1-8B62-2B7C1E2FC18E}" type="presParOf" srcId="{342D5BED-5BB4-4236-8F37-7D390A956449}" destId="{7BAB160B-1267-48B2-AB04-C39885FAD120}" srcOrd="1" destOrd="0" presId="urn:microsoft.com/office/officeart/2005/8/layout/default"/>
    <dgm:cxn modelId="{734243AC-1D4B-41EF-AA2C-C00A26AAD6A4}" type="presParOf" srcId="{342D5BED-5BB4-4236-8F37-7D390A956449}" destId="{4ED2A28B-764B-4037-950C-EDDEA0135F2A}" srcOrd="2" destOrd="0" presId="urn:microsoft.com/office/officeart/2005/8/layout/default"/>
    <dgm:cxn modelId="{75AE06E0-EC77-4104-BFE0-B5313CFA29A5}" type="presParOf" srcId="{342D5BED-5BB4-4236-8F37-7D390A956449}" destId="{16F91A22-A025-4B01-B1CF-4A53318B818D}" srcOrd="3" destOrd="0" presId="urn:microsoft.com/office/officeart/2005/8/layout/default"/>
    <dgm:cxn modelId="{32807AB9-2CD5-4BCC-A82E-D3F9D4459EE3}" type="presParOf" srcId="{342D5BED-5BB4-4236-8F37-7D390A956449}" destId="{D50977C3-9D56-4607-BF45-989266DE8454}" srcOrd="4" destOrd="0" presId="urn:microsoft.com/office/officeart/2005/8/layout/default"/>
    <dgm:cxn modelId="{6B7B9EA5-8AF4-463C-ABFE-F4139E1852CB}" type="presParOf" srcId="{342D5BED-5BB4-4236-8F37-7D390A956449}" destId="{D74C1DA1-F8E5-4D32-A317-C476035C6A25}" srcOrd="5" destOrd="0" presId="urn:microsoft.com/office/officeart/2005/8/layout/default"/>
    <dgm:cxn modelId="{8880E12B-BD63-4FC9-997B-4A827CEF4712}" type="presParOf" srcId="{342D5BED-5BB4-4236-8F37-7D390A956449}" destId="{F9957A53-5501-45DE-8E96-4843B0718A64}" srcOrd="6" destOrd="0" presId="urn:microsoft.com/office/officeart/2005/8/layout/default"/>
    <dgm:cxn modelId="{C6679C54-959C-4924-8BA8-02C0CE51288B}" type="presParOf" srcId="{342D5BED-5BB4-4236-8F37-7D390A956449}" destId="{B9768B6F-8EFF-4DF2-B5C8-DD90CFF4CDF1}" srcOrd="7" destOrd="0" presId="urn:microsoft.com/office/officeart/2005/8/layout/default"/>
    <dgm:cxn modelId="{6ECDA535-EE99-4293-A4BB-CAB1E28922D4}" type="presParOf" srcId="{342D5BED-5BB4-4236-8F37-7D390A956449}" destId="{77E56A46-8B1D-4C60-9B18-57ED0F332705}" srcOrd="8" destOrd="0" presId="urn:microsoft.com/office/officeart/2005/8/layout/default"/>
    <dgm:cxn modelId="{26AD70BD-6367-46D9-96A0-6974A1FF7121}" type="presParOf" srcId="{342D5BED-5BB4-4236-8F37-7D390A956449}" destId="{C77D56BC-E9A3-43EF-B8E1-AE15AD446D19}" srcOrd="9" destOrd="0" presId="urn:microsoft.com/office/officeart/2005/8/layout/default"/>
    <dgm:cxn modelId="{3BC6A066-C5FA-4F37-AE1B-616E8399ED76}" type="presParOf" srcId="{342D5BED-5BB4-4236-8F37-7D390A956449}" destId="{293155C7-B3F7-47B6-841E-D12F410379BC}" srcOrd="10" destOrd="0" presId="urn:microsoft.com/office/officeart/2005/8/layout/default"/>
    <dgm:cxn modelId="{73F726ED-56AB-4FBA-B8EC-3634396A5881}" type="presParOf" srcId="{342D5BED-5BB4-4236-8F37-7D390A956449}" destId="{AF71EFE6-9100-4E6E-A11D-FCC0791E71B6}" srcOrd="11" destOrd="0" presId="urn:microsoft.com/office/officeart/2005/8/layout/default"/>
    <dgm:cxn modelId="{95CC16A6-5F2F-42C3-BCDD-35AF172A5C55}" type="presParOf" srcId="{342D5BED-5BB4-4236-8F37-7D390A956449}" destId="{A71B993C-EDBD-4AC5-9D20-001A445674E9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5AA09-8BE3-44B7-994E-1D771E6382A5}">
      <dsp:nvSpPr>
        <dsp:cNvPr id="0" name=""/>
        <dsp:cNvSpPr/>
      </dsp:nvSpPr>
      <dsp:spPr>
        <a:xfrm rot="5400000">
          <a:off x="4558966" y="-1508250"/>
          <a:ext cx="1641775" cy="4710323"/>
        </a:xfrm>
        <a:prstGeom prst="round2SameRect">
          <a:avLst/>
        </a:prstGeom>
        <a:solidFill>
          <a:schemeClr val="accent4">
            <a:alpha val="9000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Narrativos.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Descriptivos.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Dialogados.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Expositivos.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Argumentativos.</a:t>
          </a:r>
        </a:p>
      </dsp:txBody>
      <dsp:txXfrm rot="-5400000">
        <a:off x="3024693" y="106168"/>
        <a:ext cx="4630178" cy="1481485"/>
      </dsp:txXfrm>
    </dsp:sp>
    <dsp:sp modelId="{5A89361C-8231-4F7C-8812-70420B489AC5}">
      <dsp:nvSpPr>
        <dsp:cNvPr id="0" name=""/>
        <dsp:cNvSpPr/>
      </dsp:nvSpPr>
      <dsp:spPr>
        <a:xfrm>
          <a:off x="8480" y="0"/>
          <a:ext cx="3024124" cy="1691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1. Según la </a:t>
          </a:r>
          <a:r>
            <a:rPr lang="es-ES" sz="2800" b="1" kern="1200" dirty="0"/>
            <a:t>estructura textual</a:t>
          </a:r>
          <a:r>
            <a:rPr lang="es-ES" sz="2800" kern="1200" dirty="0"/>
            <a:t>:</a:t>
          </a:r>
        </a:p>
      </dsp:txBody>
      <dsp:txXfrm>
        <a:off x="91050" y="82570"/>
        <a:ext cx="2858984" cy="1526309"/>
      </dsp:txXfrm>
    </dsp:sp>
    <dsp:sp modelId="{88BEC9E4-BBCE-45FE-9B16-B59464235EE6}">
      <dsp:nvSpPr>
        <dsp:cNvPr id="0" name=""/>
        <dsp:cNvSpPr/>
      </dsp:nvSpPr>
      <dsp:spPr>
        <a:xfrm rot="5400000">
          <a:off x="4712643" y="275025"/>
          <a:ext cx="1353159" cy="4695815"/>
        </a:xfrm>
        <a:prstGeom prst="round2SameRect">
          <a:avLst/>
        </a:prstGeom>
        <a:solidFill>
          <a:schemeClr val="accent3">
            <a:alpha val="90000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Informativos.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Persuasivos.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Prescriptivos.</a:t>
          </a: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2000" kern="1200" dirty="0"/>
            <a:t>Literarios.</a:t>
          </a:r>
        </a:p>
      </dsp:txBody>
      <dsp:txXfrm rot="-5400000">
        <a:off x="3041315" y="2012409"/>
        <a:ext cx="4629759" cy="1221047"/>
      </dsp:txXfrm>
    </dsp:sp>
    <dsp:sp modelId="{EA875E1A-0F96-468A-909F-4F4AC33B89CF}">
      <dsp:nvSpPr>
        <dsp:cNvPr id="0" name=""/>
        <dsp:cNvSpPr/>
      </dsp:nvSpPr>
      <dsp:spPr>
        <a:xfrm>
          <a:off x="566" y="1777208"/>
          <a:ext cx="3040748" cy="1691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2. Según la </a:t>
          </a:r>
          <a:r>
            <a:rPr lang="es-ES" sz="2800" b="1" kern="1200" dirty="0"/>
            <a:t>intención del emisor</a:t>
          </a:r>
          <a:r>
            <a:rPr lang="es-ES" sz="2800" kern="1200" dirty="0"/>
            <a:t>:</a:t>
          </a:r>
        </a:p>
      </dsp:txBody>
      <dsp:txXfrm>
        <a:off x="83136" y="1859778"/>
        <a:ext cx="2875608" cy="1526309"/>
      </dsp:txXfrm>
    </dsp:sp>
    <dsp:sp modelId="{D99E9554-ACC2-4080-B99E-EE44BB35C2F0}">
      <dsp:nvSpPr>
        <dsp:cNvPr id="0" name=""/>
        <dsp:cNvSpPr/>
      </dsp:nvSpPr>
      <dsp:spPr>
        <a:xfrm rot="5400000">
          <a:off x="4538448" y="2058824"/>
          <a:ext cx="1702166" cy="4690979"/>
        </a:xfrm>
        <a:prstGeom prst="round2SameRect">
          <a:avLst/>
        </a:prstGeom>
        <a:solidFill>
          <a:schemeClr val="accent5">
            <a:alpha val="89804"/>
          </a:schemeClr>
        </a:solidFill>
        <a:ln w="12700" cap="flat" cmpd="sng" algn="in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Humanísticos.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Científico-Técnicos.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Literarios.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Periodísticos.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Jurídicos y administrativos.</a:t>
          </a: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1800" kern="1200" dirty="0"/>
            <a:t>Publicitarios…</a:t>
          </a:r>
        </a:p>
      </dsp:txBody>
      <dsp:txXfrm rot="-5400000">
        <a:off x="3044042" y="3636324"/>
        <a:ext cx="4607886" cy="1535980"/>
      </dsp:txXfrm>
    </dsp:sp>
    <dsp:sp modelId="{545B4226-D29C-4218-AC22-0149F2CBE7C4}">
      <dsp:nvSpPr>
        <dsp:cNvPr id="0" name=""/>
        <dsp:cNvSpPr/>
      </dsp:nvSpPr>
      <dsp:spPr>
        <a:xfrm>
          <a:off x="566" y="3558589"/>
          <a:ext cx="3043475" cy="169144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kern="1200" dirty="0"/>
            <a:t>3. Según el </a:t>
          </a:r>
          <a:r>
            <a:rPr lang="es-ES" sz="2800" b="1" kern="1200" dirty="0"/>
            <a:t>ámbito de uso</a:t>
          </a:r>
          <a:r>
            <a:rPr lang="es-ES" sz="2800" kern="1200" dirty="0"/>
            <a:t>:</a:t>
          </a:r>
        </a:p>
      </dsp:txBody>
      <dsp:txXfrm>
        <a:off x="83136" y="3641159"/>
        <a:ext cx="2878335" cy="15263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115C1E-18DA-4E34-8CD3-BD43D55D6D75}">
      <dsp:nvSpPr>
        <dsp:cNvPr id="0" name=""/>
        <dsp:cNvSpPr/>
      </dsp:nvSpPr>
      <dsp:spPr>
        <a:xfrm>
          <a:off x="0" y="566612"/>
          <a:ext cx="2385714" cy="1431429"/>
        </a:xfrm>
        <a:prstGeom prst="rect">
          <a:avLst/>
        </a:prstGeom>
        <a:solidFill>
          <a:schemeClr val="accent5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humanísticos: </a:t>
          </a:r>
          <a:r>
            <a:rPr lang="es-ES" sz="1900" kern="1200"/>
            <a:t>ensayo, discurso…</a:t>
          </a:r>
          <a:endParaRPr lang="en-US" sz="1900" kern="1200" dirty="0"/>
        </a:p>
      </dsp:txBody>
      <dsp:txXfrm>
        <a:off x="0" y="566612"/>
        <a:ext cx="2385714" cy="1431429"/>
      </dsp:txXfrm>
    </dsp:sp>
    <dsp:sp modelId="{4ED2A28B-764B-4037-950C-EDDEA0135F2A}">
      <dsp:nvSpPr>
        <dsp:cNvPr id="0" name=""/>
        <dsp:cNvSpPr/>
      </dsp:nvSpPr>
      <dsp:spPr>
        <a:xfrm>
          <a:off x="1113508" y="4032446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científico-técnicos: </a:t>
          </a:r>
          <a:r>
            <a:rPr lang="es-ES" sz="1900" kern="1200"/>
            <a:t>prospecto médico, libro de texto, artículo divulgativo…</a:t>
          </a:r>
          <a:endParaRPr lang="en-US" sz="1900" kern="1200" dirty="0"/>
        </a:p>
      </dsp:txBody>
      <dsp:txXfrm>
        <a:off x="1113508" y="4032446"/>
        <a:ext cx="2385714" cy="1431429"/>
      </dsp:txXfrm>
    </dsp:sp>
    <dsp:sp modelId="{D50977C3-9D56-4607-BF45-989266DE8454}">
      <dsp:nvSpPr>
        <dsp:cNvPr id="0" name=""/>
        <dsp:cNvSpPr/>
      </dsp:nvSpPr>
      <dsp:spPr>
        <a:xfrm>
          <a:off x="3849804" y="2232252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literarios: </a:t>
          </a:r>
          <a:r>
            <a:rPr lang="es-ES" sz="1900" kern="1200"/>
            <a:t>cuento, novela, poema, sainete…</a:t>
          </a:r>
          <a:endParaRPr lang="en-US" sz="1900" kern="1200" dirty="0"/>
        </a:p>
      </dsp:txBody>
      <dsp:txXfrm>
        <a:off x="3849804" y="2232252"/>
        <a:ext cx="2385714" cy="1431429"/>
      </dsp:txXfrm>
    </dsp:sp>
    <dsp:sp modelId="{F9957A53-5501-45DE-8E96-4843B0718A64}">
      <dsp:nvSpPr>
        <dsp:cNvPr id="0" name=""/>
        <dsp:cNvSpPr/>
      </dsp:nvSpPr>
      <dsp:spPr>
        <a:xfrm>
          <a:off x="1113508" y="2232247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periodísticos: </a:t>
          </a:r>
          <a:r>
            <a:rPr lang="es-ES" sz="1900" kern="1200"/>
            <a:t>noticia, artículo de opinión, reportaje…</a:t>
          </a:r>
          <a:endParaRPr lang="en-US" sz="1900" kern="1200" dirty="0"/>
        </a:p>
      </dsp:txBody>
      <dsp:txXfrm>
        <a:off x="1113508" y="2232247"/>
        <a:ext cx="2385714" cy="1431429"/>
      </dsp:txXfrm>
    </dsp:sp>
    <dsp:sp modelId="{77E56A46-8B1D-4C60-9B18-57ED0F332705}">
      <dsp:nvSpPr>
        <dsp:cNvPr id="0" name=""/>
        <dsp:cNvSpPr/>
      </dsp:nvSpPr>
      <dsp:spPr>
        <a:xfrm>
          <a:off x="3849804" y="4032455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jurídicos y administrativos: </a:t>
          </a:r>
          <a:r>
            <a:rPr lang="es-ES" sz="1900" kern="1200"/>
            <a:t>carta administrativa, decreto, instancia, leyes,…</a:t>
          </a:r>
          <a:endParaRPr lang="en-US" sz="1900" kern="1200" dirty="0"/>
        </a:p>
      </dsp:txBody>
      <dsp:txXfrm>
        <a:off x="3849804" y="4032455"/>
        <a:ext cx="2385714" cy="1431429"/>
      </dsp:txXfrm>
    </dsp:sp>
    <dsp:sp modelId="{293155C7-B3F7-47B6-841E-D12F410379BC}">
      <dsp:nvSpPr>
        <dsp:cNvPr id="0" name=""/>
        <dsp:cNvSpPr/>
      </dsp:nvSpPr>
      <dsp:spPr>
        <a:xfrm>
          <a:off x="2694116" y="576069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publicitarios: </a:t>
          </a:r>
          <a:r>
            <a:rPr lang="es-ES" sz="1900" kern="1200"/>
            <a:t>anuncio, cartel…</a:t>
          </a:r>
          <a:endParaRPr lang="en-US" sz="1900" kern="1200" dirty="0"/>
        </a:p>
      </dsp:txBody>
      <dsp:txXfrm>
        <a:off x="2694116" y="576069"/>
        <a:ext cx="2385714" cy="1431429"/>
      </dsp:txXfrm>
    </dsp:sp>
    <dsp:sp modelId="{A71B993C-EDBD-4AC5-9D20-001A445674E9}">
      <dsp:nvSpPr>
        <dsp:cNvPr id="0" name=""/>
        <dsp:cNvSpPr/>
      </dsp:nvSpPr>
      <dsp:spPr>
        <a:xfrm>
          <a:off x="5217964" y="576065"/>
          <a:ext cx="2385714" cy="143142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3000"/>
                <a:lumMod val="102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hade val="100000"/>
                <a:satMod val="11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8000"/>
                <a:satMod val="120000"/>
                <a:lumMod val="99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900" kern="1200">
              <a:solidFill>
                <a:schemeClr val="tx1"/>
              </a:solidFill>
            </a:rPr>
            <a:t>Textos personales: </a:t>
          </a:r>
          <a:r>
            <a:rPr lang="es-ES" sz="1900" kern="1200">
              <a:solidFill>
                <a:schemeClr val="bg1"/>
              </a:solidFill>
            </a:rPr>
            <a:t>conversación entre amigos, </a:t>
          </a:r>
          <a:r>
            <a:rPr lang="es-ES" sz="1900" i="1" kern="1200">
              <a:solidFill>
                <a:schemeClr val="bg1"/>
              </a:solidFill>
            </a:rPr>
            <a:t>messenger</a:t>
          </a:r>
          <a:r>
            <a:rPr lang="es-ES" sz="1900" kern="1200">
              <a:solidFill>
                <a:schemeClr val="bg1"/>
              </a:solidFill>
            </a:rPr>
            <a:t>…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5217964" y="576065"/>
        <a:ext cx="2385714" cy="14314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B77531AA-1BE3-4A40-AB16-E9A2D5B05344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9D8E6846-456A-4661-91A7-ECD3C484A1B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831883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FCE49B0-B6A8-4A75-ADB9-69CF508F27A4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CD9AE2-F4D7-48B9-BC3B-8858C7C8F8C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90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6BC2F2C-2542-4E2F-83F7-3EC874944F56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DE080F01-6F36-485D-B3DC-5BCA15D38A5C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0244678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697464C-5E99-4BF8-878E-06F3DA6E5309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F4E9D2-BEE6-41B3-A974-7445A51CA1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40176207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479F68-4D47-4516-8E25-F8D3C84FE590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C2F0FC-B187-4738-A70F-EEBC830F016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794871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CF9BECB-B14D-4402-8C6E-ACF637853B88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05CAF23-5AC6-45B8-AC29-0A8B52151D3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60664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F1F702-034A-4707-9659-43D22920C219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788560-1694-4207-A109-B3FA1E061A0F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5689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pPr>
              <a:defRPr/>
            </a:pPr>
            <a:fld id="{BEE60F52-ACE1-4F10-8570-71DE87FADDA6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pPr>
              <a:defRPr/>
            </a:pPr>
            <a:fld id="{45591CEB-9374-4D4A-9369-77C713ECFB23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297139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pPr>
              <a:defRPr/>
            </a:pPr>
            <a:fld id="{3A3F665E-4F6E-4A12-B244-AA5604C3F5EE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pPr>
              <a:defRPr/>
            </a:pPr>
            <a:fld id="{D5903530-007B-416D-9A76-7B14B4C16D1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48342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0A0867-CB30-4D61-83F4-EAC0F75349D4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A80DC5-99E7-4F0C-A8E3-A3C4FD94CD4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6858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3E1D10-D482-43F0-A61D-053190B95CCE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201E0E-6326-4B55-9C41-AACD70C72D5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2683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0CF9BECB-B14D-4402-8C6E-ACF637853B88}" type="datetimeFigureOut">
              <a:rPr lang="es-ES" smtClean="0"/>
              <a:pPr>
                <a:defRPr/>
              </a:pPr>
              <a:t>21/09/2018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505CAF23-5AC6-45B8-AC29-0A8B52151D36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23835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0" pos="594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s-ES" sz="6700" dirty="0"/>
              <a:t>EL TEXTO</a:t>
            </a:r>
            <a:br>
              <a:rPr lang="es-ES" dirty="0"/>
            </a:br>
            <a:r>
              <a:rPr lang="es-ES" sz="2400" dirty="0"/>
              <a:t>Unidad lingüística </a:t>
            </a:r>
            <a:br>
              <a:rPr lang="es-ES" sz="2400" dirty="0"/>
            </a:br>
            <a:r>
              <a:rPr lang="es-ES" sz="2400" dirty="0"/>
              <a:t>más grande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s-ES" sz="2400" dirty="0"/>
              <a:t>Temas 6, 7, 8 </a:t>
            </a:r>
          </a:p>
          <a:p>
            <a:pPr>
              <a:defRPr/>
            </a:pPr>
            <a:r>
              <a:rPr lang="es-ES" dirty="0"/>
              <a:t>(Comunicación – pragmática)</a:t>
            </a:r>
          </a:p>
          <a:p>
            <a:pPr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0CE07E-38FE-4312-A738-0FBBD8904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814367"/>
          </a:xfrm>
        </p:spPr>
        <p:txBody>
          <a:bodyPr/>
          <a:lstStyle/>
          <a:p>
            <a:pPr algn="ctr"/>
            <a:r>
              <a:rPr lang="es-ES" dirty="0"/>
              <a:t>Clases de textos</a:t>
            </a:r>
          </a:p>
        </p:txBody>
      </p:sp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DCD8ACC9-3D23-4481-A56C-8D1668AB0A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6502781"/>
              </p:ext>
            </p:extLst>
          </p:nvPr>
        </p:nvGraphicFramePr>
        <p:xfrm>
          <a:off x="938758" y="1268760"/>
          <a:ext cx="7737698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5033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10239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4"/>
                </a:solidFill>
              </a:rPr>
              <a:t>TEXTOS NARRATIVOS</a:t>
            </a:r>
            <a:br>
              <a:rPr lang="es-ES" b="1" dirty="0"/>
            </a:br>
            <a:endParaRPr lang="es-ES" dirty="0"/>
          </a:p>
        </p:txBody>
      </p:sp>
      <p:sp>
        <p:nvSpPr>
          <p:cNvPr id="14339" name="5 Marcador de contenido"/>
          <p:cNvSpPr>
            <a:spLocks noGrp="1"/>
          </p:cNvSpPr>
          <p:nvPr>
            <p:ph idx="1"/>
          </p:nvPr>
        </p:nvSpPr>
        <p:spPr>
          <a:xfrm>
            <a:off x="938758" y="1556792"/>
            <a:ext cx="7633742" cy="4322801"/>
          </a:xfrm>
        </p:spPr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endParaRPr lang="es-ES" b="1" dirty="0"/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Cuenta unos hechos protagonizados por unos personajes.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eaLnBrk="1" hangingPunct="1">
              <a:buFont typeface="Arial" charset="0"/>
              <a:buChar char="•"/>
            </a:pPr>
            <a:r>
              <a:rPr lang="es-ES" sz="2400" dirty="0"/>
              <a:t>La acción se suele desarrollar en un espacio y tiempo determinados.</a:t>
            </a:r>
          </a:p>
          <a:p>
            <a:pPr marL="0" indent="0" eaLnBrk="1" hangingPunct="1">
              <a:buNone/>
            </a:pPr>
            <a:endParaRPr lang="es-ES" sz="2400" dirty="0"/>
          </a:p>
          <a:p>
            <a:pPr algn="just" eaLnBrk="1" hangingPunct="1">
              <a:buFont typeface="Wingdings 2" pitchFamily="18" charset="2"/>
              <a:buNone/>
            </a:pPr>
            <a:r>
              <a:rPr lang="es-ES" sz="2000" i="1" dirty="0"/>
              <a:t>El jardín estaba desierto. Allí había un banco de piedra en el que nos sentamos. Los sonidos de la ciudad llegaban amortiguados. Estábamos solos Gabriel, yo y la noche. Cerré los ojos y levanté la cara hacía el cielo.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10239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4"/>
                </a:solidFill>
              </a:rPr>
              <a:t>TEXTOS DESCRIPTIVOS</a:t>
            </a:r>
            <a:br>
              <a:rPr lang="es-ES" b="1" dirty="0"/>
            </a:br>
            <a:endParaRPr lang="es-ES" dirty="0"/>
          </a:p>
        </p:txBody>
      </p:sp>
      <p:sp>
        <p:nvSpPr>
          <p:cNvPr id="1536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es-ES" dirty="0"/>
          </a:p>
          <a:p>
            <a:pPr eaLnBrk="1" hangingPunct="1"/>
            <a:r>
              <a:rPr lang="es-ES" sz="2400" dirty="0"/>
              <a:t>Presentan los rasgos característicos de seres, lugares, objetos o fenómenos, con el fin de que el receptor pueda formarse una imagen de ellos.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eaLnBrk="1" hangingPunct="1">
              <a:buFont typeface="Wingdings 2" pitchFamily="18" charset="2"/>
              <a:buNone/>
            </a:pPr>
            <a:r>
              <a:rPr lang="es-ES" sz="2000" i="1" dirty="0"/>
              <a:t>La casa es uniforme, simétrica, sólida, tal vez achaparrada.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2000" i="1" dirty="0"/>
              <a:t>Sus tejados son grandes, colocados en pronunciada vertiente…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03039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sz="4900" b="1" dirty="0">
                <a:solidFill>
                  <a:schemeClr val="accent4"/>
                </a:solidFill>
              </a:rPr>
              <a:t>TEXTOS DIALOGADOS</a:t>
            </a:r>
            <a:br>
              <a:rPr lang="es-ES" sz="5400" b="1" dirty="0"/>
            </a:br>
            <a:endParaRPr lang="es-ES" dirty="0"/>
          </a:p>
        </p:txBody>
      </p:sp>
      <p:sp>
        <p:nvSpPr>
          <p:cNvPr id="16387" name="2 Marcador de contenido"/>
          <p:cNvSpPr>
            <a:spLocks noGrp="1"/>
          </p:cNvSpPr>
          <p:nvPr>
            <p:ph idx="1"/>
          </p:nvPr>
        </p:nvSpPr>
        <p:spPr>
          <a:xfrm>
            <a:off x="938758" y="1772816"/>
            <a:ext cx="7633742" cy="3593591"/>
          </a:xfrm>
        </p:spPr>
        <p:txBody>
          <a:bodyPr>
            <a:normAutofit fontScale="92500" lnSpcReduction="10000"/>
          </a:bodyPr>
          <a:lstStyle/>
          <a:p>
            <a:pPr lvl="1" eaLnBrk="1" hangingPunct="1">
              <a:buFont typeface="Verdana" pitchFamily="34" charset="0"/>
              <a:buNone/>
            </a:pPr>
            <a:endParaRPr lang="es-ES" sz="2800" b="1" dirty="0"/>
          </a:p>
          <a:p>
            <a:pPr lvl="1" eaLnBrk="1" hangingPunct="1">
              <a:buFont typeface="Arial" charset="0"/>
              <a:buChar char="•"/>
            </a:pPr>
            <a:r>
              <a:rPr lang="es-ES" dirty="0"/>
              <a:t>Recogen un intercambio de información entre dos o más interlocutores que se alternan en el uso de la palabra.</a:t>
            </a:r>
          </a:p>
          <a:p>
            <a:pPr lvl="1" eaLnBrk="1" hangingPunct="1">
              <a:buFont typeface="Verdana" pitchFamily="34" charset="0"/>
              <a:buNone/>
            </a:pPr>
            <a:endParaRPr lang="es-ES" dirty="0"/>
          </a:p>
          <a:p>
            <a:pPr lvl="1" eaLnBrk="1" hangingPunct="1">
              <a:buFont typeface="Verdana" pitchFamily="34" charset="0"/>
              <a:buNone/>
            </a:pPr>
            <a:r>
              <a:rPr lang="es-ES" sz="2000" i="1" dirty="0"/>
              <a:t>- ¿Por qué querías ser actriz, María?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s-ES" sz="2000" i="1" dirty="0"/>
              <a:t>- Quería ser actriz porque quería cambiar de vida y vivir otras vidas. Para mí ser actriz significa jugar.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s-ES" sz="2000" i="1" dirty="0"/>
              <a:t>- ¿Con qué directores o actores te gustaría trabajar?</a:t>
            </a:r>
          </a:p>
          <a:p>
            <a:pPr lvl="1" eaLnBrk="1" hangingPunct="1">
              <a:buFont typeface="Verdana" pitchFamily="34" charset="0"/>
              <a:buNone/>
            </a:pPr>
            <a:r>
              <a:rPr lang="es-ES" sz="2000" i="1" dirty="0"/>
              <a:t>- Puestos a soñar, me gustaría trabajar con Sofía Coppola, porque he crecido con ella.</a:t>
            </a:r>
          </a:p>
          <a:p>
            <a:pPr lvl="1" eaLnBrk="1" hangingPunct="1">
              <a:buFont typeface="Verdana" pitchFamily="34" charset="0"/>
              <a:buNone/>
            </a:pPr>
            <a:endParaRPr lang="es-E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102399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sz="4900" b="1" dirty="0">
                <a:solidFill>
                  <a:schemeClr val="accent4"/>
                </a:solidFill>
              </a:rPr>
              <a:t>TEXTOS EXPOSITIVOS</a:t>
            </a:r>
            <a:br>
              <a:rPr lang="es-ES" sz="4400" b="1" dirty="0"/>
            </a:br>
            <a:endParaRPr lang="es-ES" sz="4400" dirty="0"/>
          </a:p>
        </p:txBody>
      </p:sp>
      <p:sp>
        <p:nvSpPr>
          <p:cNvPr id="17411" name="2 Marcador de contenido"/>
          <p:cNvSpPr>
            <a:spLocks noGrp="1"/>
          </p:cNvSpPr>
          <p:nvPr>
            <p:ph idx="1"/>
          </p:nvPr>
        </p:nvSpPr>
        <p:spPr>
          <a:xfrm>
            <a:off x="1043608" y="1772816"/>
            <a:ext cx="7633742" cy="3593591"/>
          </a:xfrm>
        </p:spPr>
        <p:txBody>
          <a:bodyPr>
            <a:normAutofit fontScale="92500" lnSpcReduction="10000"/>
          </a:bodyPr>
          <a:lstStyle/>
          <a:p>
            <a:pPr eaLnBrk="1" hangingPunct="1"/>
            <a:endParaRPr lang="es-ES" b="1" dirty="0"/>
          </a:p>
          <a:p>
            <a:pPr eaLnBrk="1" hangingPunct="1"/>
            <a:r>
              <a:rPr lang="es-ES" sz="2400" dirty="0"/>
              <a:t>Desarrollan y explican un tema con el fin de transmitir información.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eaLnBrk="1" hangingPunct="1"/>
            <a:r>
              <a:rPr lang="es-ES" sz="2400" dirty="0"/>
              <a:t>Su lenguaje debe ser claro y objetivo, y los contenidos se deben presentar ordenadamente.</a:t>
            </a:r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  <a:p>
            <a:pPr eaLnBrk="1" hangingPunct="1">
              <a:buFont typeface="Wingdings 2" pitchFamily="18" charset="2"/>
              <a:buNone/>
            </a:pPr>
            <a:r>
              <a:rPr lang="es-ES" sz="2000" i="1" dirty="0"/>
              <a:t>Las muestras más antiguas de la existencia de grupos del género Homo en la Península han aparecido en los yacimientos de Atapuerca (Burgos).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958383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s-ES" b="1" dirty="0">
                <a:solidFill>
                  <a:schemeClr val="accent4"/>
                </a:solidFill>
              </a:rPr>
              <a:t>TEXTOS ARGUMENTATIVOS</a:t>
            </a:r>
            <a:br>
              <a:rPr lang="es-ES" b="1" dirty="0"/>
            </a:br>
            <a:endParaRPr lang="es-ES" dirty="0"/>
          </a:p>
        </p:txBody>
      </p:sp>
      <p:sp>
        <p:nvSpPr>
          <p:cNvPr id="18435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endParaRPr lang="es-ES" b="1" dirty="0"/>
          </a:p>
          <a:p>
            <a:pPr eaLnBrk="1" hangingPunct="1"/>
            <a:r>
              <a:rPr lang="es-ES" sz="2400" dirty="0"/>
              <a:t>Defienden una opinión aportando argumentos o razones que justifiquen esa idea.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algn="just" eaLnBrk="1" hangingPunct="1">
              <a:buFont typeface="Wingdings 2" pitchFamily="18" charset="2"/>
              <a:buNone/>
            </a:pPr>
            <a:r>
              <a:rPr lang="es-ES" sz="2000" i="1" dirty="0"/>
              <a:t>	La actividad física está relacionada positivamente con la salud cardiorrespiratoria y metabólica. Todos los niños y jóvenes deberían realizar diariamente actividades físicas en forma de juegos, deportes y desplazamientos en el contexto de la familia, la escuela y las actividades comunitarias.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b="1" dirty="0">
                <a:solidFill>
                  <a:schemeClr val="accent3"/>
                </a:solidFill>
              </a:rPr>
              <a:t>TEXTOS INFORMATIVOS</a:t>
            </a:r>
            <a:br>
              <a:rPr lang="es-ES" b="1" dirty="0"/>
            </a:br>
            <a:endParaRPr lang="es-ES" dirty="0"/>
          </a:p>
        </p:txBody>
      </p:sp>
      <p:sp>
        <p:nvSpPr>
          <p:cNvPr id="2048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endParaRPr lang="es-ES" sz="2400" dirty="0"/>
          </a:p>
          <a:p>
            <a:pPr eaLnBrk="1" hangingPunct="1"/>
            <a:r>
              <a:rPr lang="es-ES" sz="2400" dirty="0"/>
              <a:t>Son aquellos que comunican una información al receptor.</a:t>
            </a:r>
          </a:p>
          <a:p>
            <a:pPr eaLnBrk="1" hangingPunct="1"/>
            <a:r>
              <a:rPr lang="es-ES" sz="2400" dirty="0"/>
              <a:t>El lenguaje empleado es claro y objetivo con el fin de evitar ambigüedades.</a:t>
            </a:r>
          </a:p>
          <a:p>
            <a:pPr eaLnBrk="1" hangingPunct="1"/>
            <a:r>
              <a:rPr lang="es-ES" sz="2400" u="sng" dirty="0"/>
              <a:t>Tipos</a:t>
            </a:r>
            <a:r>
              <a:rPr lang="es-ES" sz="2400" dirty="0"/>
              <a:t>: noticias, guías turísticas, informes…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eaLnBrk="1" hangingPunct="1">
              <a:buFont typeface="Wingdings 2" pitchFamily="18" charset="2"/>
              <a:buNone/>
            </a:pPr>
            <a:r>
              <a:rPr lang="es-ES" sz="1800" b="1" i="1" dirty="0"/>
              <a:t>La NASA ofrece más pruebas sobre los misteriosos ‘geoglifos de la estepa’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Unas extraña figuras geométricas aparecidas en Kazajistán, que solo se pueden distinguir desde el aire, podrían tener hasta 8000 años de antigüedad.</a:t>
            </a:r>
          </a:p>
          <a:p>
            <a:pPr eaLnBrk="1" hangingPunct="1">
              <a:buFont typeface="Wingdings 2" pitchFamily="18" charset="2"/>
              <a:buNone/>
            </a:pPr>
            <a:endParaRPr lang="es-ES" sz="2000" i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b="1" dirty="0">
                <a:solidFill>
                  <a:schemeClr val="accent3"/>
                </a:solidFill>
              </a:rPr>
              <a:t>TEXTOS PERSUASIVOS</a:t>
            </a:r>
            <a:br>
              <a:rPr lang="es-ES" dirty="0"/>
            </a:br>
            <a:endParaRPr lang="es-ES" dirty="0"/>
          </a:p>
        </p:txBody>
      </p:sp>
      <p:sp>
        <p:nvSpPr>
          <p:cNvPr id="21507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>
              <a:buFont typeface="Wingdings 2" pitchFamily="18" charset="2"/>
              <a:buNone/>
            </a:pPr>
            <a:endParaRPr lang="es-ES" b="1" dirty="0"/>
          </a:p>
          <a:p>
            <a:pPr eaLnBrk="1" hangingPunct="1"/>
            <a:r>
              <a:rPr lang="es-ES" sz="2400" dirty="0"/>
              <a:t>Su</a:t>
            </a:r>
            <a:r>
              <a:rPr lang="es-ES" sz="2400" b="1" dirty="0"/>
              <a:t> </a:t>
            </a:r>
            <a:r>
              <a:rPr lang="es-ES" sz="2400" dirty="0"/>
              <a:t>intención es convencer al receptor para que haga algo, compre un producto o piense de una determinada manera. Para ello se emplea un lenguaje subjetivo y valorativos.</a:t>
            </a:r>
          </a:p>
          <a:p>
            <a:pPr eaLnBrk="1" hangingPunct="1"/>
            <a:r>
              <a:rPr lang="es-ES" sz="2400" u="sng" dirty="0"/>
              <a:t>Tipos</a:t>
            </a:r>
            <a:r>
              <a:rPr lang="es-ES" sz="2400" dirty="0"/>
              <a:t>: discursos, mítines políticos, publicidad…</a:t>
            </a:r>
          </a:p>
          <a:p>
            <a:pPr eaLnBrk="1" hangingPunct="1">
              <a:buFont typeface="Wingdings 2" pitchFamily="18" charset="2"/>
              <a:buNone/>
            </a:pPr>
            <a:endParaRPr lang="es-ES" sz="2400" dirty="0"/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Nuevo Kindle </a:t>
            </a:r>
            <a:r>
              <a:rPr lang="es-ES" sz="1800" i="1" dirty="0" err="1"/>
              <a:t>Paperwhite</a:t>
            </a:r>
            <a:r>
              <a:rPr lang="es-ES" sz="1800" i="1" dirty="0"/>
              <a:t>. Nuestro Kindle más vendido, aún mejor: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Luz integrada regulable: lee de día y de noche.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A diferencia de las </a:t>
            </a:r>
            <a:r>
              <a:rPr lang="es-ES" sz="1800" i="1" dirty="0" err="1"/>
              <a:t>tablets</a:t>
            </a:r>
            <a:r>
              <a:rPr lang="es-ES" sz="1800" i="1" dirty="0"/>
              <a:t>, incluye una pantalla para leer sin reflejos, incluso a plena luz del día.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La batería dura semanas en vez de horas.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b="1" dirty="0">
                <a:solidFill>
                  <a:schemeClr val="accent3"/>
                </a:solidFill>
              </a:rPr>
              <a:t>TEXTOS PRESCRIPTIVOS</a:t>
            </a:r>
            <a:br>
              <a:rPr lang="es-ES" b="1" dirty="0"/>
            </a:br>
            <a:endParaRPr lang="es-ES" dirty="0"/>
          </a:p>
        </p:txBody>
      </p:sp>
      <p:sp>
        <p:nvSpPr>
          <p:cNvPr id="22531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endParaRPr lang="es-ES" sz="2000" dirty="0"/>
          </a:p>
          <a:p>
            <a:pPr eaLnBrk="1" hangingPunct="1"/>
            <a:r>
              <a:rPr lang="es-ES" sz="2400" dirty="0"/>
              <a:t>Tienen como objetivo indicar al receptor cómo debe actuar.</a:t>
            </a:r>
          </a:p>
          <a:p>
            <a:pPr eaLnBrk="1" hangingPunct="1"/>
            <a:r>
              <a:rPr lang="es-ES" sz="2400" dirty="0"/>
              <a:t>El lenguaje utilizado es preciso y directo, con marcadores de orden y formas verbales exhortativas.</a:t>
            </a:r>
          </a:p>
          <a:p>
            <a:pPr eaLnBrk="1" hangingPunct="1"/>
            <a:r>
              <a:rPr lang="es-ES" sz="2400" u="sng" dirty="0"/>
              <a:t>Tipos</a:t>
            </a:r>
            <a:r>
              <a:rPr lang="es-ES" sz="2400" dirty="0"/>
              <a:t>: reglas de un juego, instrucciones para montar un mueble, normas de una biblioteca.</a:t>
            </a:r>
          </a:p>
          <a:p>
            <a:pPr eaLnBrk="1" hangingPunct="1"/>
            <a:endParaRPr lang="es-ES" sz="2400" dirty="0"/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Cómo instalar WhatsApp: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Descarga WhatsApp en tu teléfono e instala la aplicación.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Abre WhatsApp y, después de aceptar nuestros términos de servicio, dirígete a la siguiente pantalla.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- Verifica tu número de teléfono.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b="1" dirty="0">
                <a:solidFill>
                  <a:schemeClr val="accent3"/>
                </a:solidFill>
              </a:rPr>
              <a:t>TEXTOS LITERARIOS</a:t>
            </a:r>
            <a:br>
              <a:rPr lang="es-ES" b="1" dirty="0"/>
            </a:br>
            <a:endParaRPr lang="es-ES" dirty="0"/>
          </a:p>
        </p:txBody>
      </p:sp>
      <p:sp>
        <p:nvSpPr>
          <p:cNvPr id="23555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endParaRPr lang="es-ES" b="1" dirty="0"/>
          </a:p>
          <a:p>
            <a:pPr eaLnBrk="1" hangingPunct="1"/>
            <a:r>
              <a:rPr lang="es-ES" sz="2000" dirty="0"/>
              <a:t>Su propósito es crear una impresión estética en el receptor a través de un lenguaje rico y elaborado en el que abundan los recursos estilísticos.</a:t>
            </a:r>
          </a:p>
          <a:p>
            <a:pPr eaLnBrk="1" hangingPunct="1">
              <a:buFont typeface="Wingdings 2" pitchFamily="18" charset="2"/>
              <a:buNone/>
            </a:pPr>
            <a:endParaRPr lang="es-ES" sz="2000" dirty="0"/>
          </a:p>
          <a:p>
            <a:pPr eaLnBrk="1" hangingPunct="1"/>
            <a:r>
              <a:rPr lang="es-ES" sz="2000" u="sng" dirty="0"/>
              <a:t>Tipos</a:t>
            </a:r>
            <a:r>
              <a:rPr lang="es-ES" sz="2000" dirty="0"/>
              <a:t>: novelas, cuentos, poemas o textos teatrales.</a:t>
            </a:r>
          </a:p>
          <a:p>
            <a:pPr eaLnBrk="1" hangingPunct="1"/>
            <a:endParaRPr lang="es-ES" sz="2400" dirty="0"/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Se equivocó la paloma.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Se equivocaba.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Por ir al Norte, fue al Sur.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Creyó que el mar era el cielo,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que la noche, la mañana.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Se equivocaba.</a:t>
            </a:r>
          </a:p>
          <a:p>
            <a:pPr eaLnBrk="1" hangingPunct="1">
              <a:buFont typeface="Wingdings 2" pitchFamily="18" charset="2"/>
              <a:buNone/>
            </a:pPr>
            <a:r>
              <a:rPr lang="es-ES" sz="1800" i="1" dirty="0"/>
              <a:t>			</a:t>
            </a:r>
            <a:r>
              <a:rPr lang="es-ES" sz="1100" i="1" dirty="0"/>
              <a:t>Alberti</a:t>
            </a:r>
            <a:endParaRPr lang="es-ES" sz="1800" i="1" dirty="0"/>
          </a:p>
          <a:p>
            <a:pPr eaLnBrk="1" hangingPunct="1">
              <a:buFont typeface="Wingdings 2" pitchFamily="18" charset="2"/>
              <a:buNone/>
            </a:pPr>
            <a:endParaRPr lang="es-ES" b="1" dirty="0"/>
          </a:p>
          <a:p>
            <a:pPr eaLnBrk="1" hangingPunct="1">
              <a:buFont typeface="Wingdings 2" pitchFamily="18" charset="2"/>
              <a:buNone/>
            </a:pPr>
            <a:endParaRPr lang="es-E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id="{3408ACDA-FBD2-4415-9EE4-4D1BBDF174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030595D-127E-4DC3-8E40-9374B113D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2 Título"/>
          <p:cNvSpPr>
            <a:spLocks noGrp="1"/>
          </p:cNvSpPr>
          <p:nvPr>
            <p:ph type="ctrTitle"/>
          </p:nvPr>
        </p:nvSpPr>
        <p:spPr>
          <a:xfrm>
            <a:off x="938758" y="382385"/>
            <a:ext cx="7633742" cy="958383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5400" spc="200">
                <a:solidFill>
                  <a:schemeClr val="accent5"/>
                </a:solidFill>
              </a:rPr>
              <a:t>Ámbitos de uso</a:t>
            </a:r>
            <a:endParaRPr lang="en-US" sz="5400" spc="200" dirty="0">
              <a:solidFill>
                <a:schemeClr val="accent5"/>
              </a:solidFill>
            </a:endParaRPr>
          </a:p>
        </p:txBody>
      </p:sp>
      <p:pic>
        <p:nvPicPr>
          <p:cNvPr id="16" name="Graphic 6">
            <a:extLst>
              <a:ext uri="{FF2B5EF4-FFF2-40B4-BE49-F238E27FC236}">
                <a16:creationId xmlns:a16="http://schemas.microsoft.com/office/drawing/2014/main" id="{AC7D59F5-7472-41D6-9556-7B2D796E76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96136" y="4147056"/>
            <a:ext cx="2393082" cy="2393082"/>
          </a:xfrm>
          <a:prstGeom prst="rect">
            <a:avLst/>
          </a:prstGeom>
        </p:spPr>
      </p:pic>
      <p:sp>
        <p:nvSpPr>
          <p:cNvPr id="2" name="1 Subtítulo"/>
          <p:cNvSpPr>
            <a:spLocks noGrp="1"/>
          </p:cNvSpPr>
          <p:nvPr>
            <p:ph type="subTitle" idx="1"/>
          </p:nvPr>
        </p:nvSpPr>
        <p:spPr>
          <a:xfrm>
            <a:off x="1232037" y="1844824"/>
            <a:ext cx="5760640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humanístico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científico-técnico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literario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periodístico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jurídico y administrativo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publicitario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Ámbito personal </a:t>
            </a:r>
          </a:p>
          <a:p>
            <a:pPr indent="-228600" algn="l" defTabSz="914400">
              <a:lnSpc>
                <a:spcPct val="110000"/>
              </a:lnSpc>
            </a:pPr>
            <a:r>
              <a:rPr lang="en-US">
                <a:solidFill>
                  <a:schemeClr val="tx1">
                    <a:lumMod val="65000"/>
                    <a:lumOff val="35000"/>
                  </a:schemeClr>
                </a:solidFill>
              </a:rPr>
              <a:t>Otros…</a:t>
            </a:r>
          </a:p>
          <a:p>
            <a:pPr indent="-228600" algn="l" defTabSz="914400">
              <a:lnSpc>
                <a:spcPct val="110000"/>
              </a:lnSpc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37FABD-8C69-4801-8D9F-F88EFA032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9BD2ECB5-E1D5-4F95-8DB5-D6B38DEEE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500752C-7683-4E03-95C5-06FCFE0C9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2 Marcador de contenido">
            <a:extLst>
              <a:ext uri="{FF2B5EF4-FFF2-40B4-BE49-F238E27FC236}">
                <a16:creationId xmlns:a16="http://schemas.microsoft.com/office/drawing/2014/main" id="{A232DBEA-14B9-45B4-BED8-5C1C527D15BD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4182855243"/>
              </p:ext>
            </p:extLst>
          </p:nvPr>
        </p:nvGraphicFramePr>
        <p:xfrm>
          <a:off x="938212" y="764704"/>
          <a:ext cx="7634288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istintivo">
  <a:themeElements>
    <a:clrScheme name="Distintivo">
      <a:dk1>
        <a:sysClr val="windowText" lastClr="000000"/>
      </a:dk1>
      <a:lt1>
        <a:sysClr val="window" lastClr="FFFFFF"/>
      </a:lt1>
      <a:dk2>
        <a:srgbClr val="0B082E"/>
      </a:dk2>
      <a:lt2>
        <a:srgbClr val="F3F3F2"/>
      </a:lt2>
      <a:accent1>
        <a:srgbClr val="62B4C6"/>
      </a:accent1>
      <a:accent2>
        <a:srgbClr val="1B376E"/>
      </a:accent2>
      <a:accent3>
        <a:srgbClr val="9EBE55"/>
      </a:accent3>
      <a:accent4>
        <a:srgbClr val="C65E5E"/>
      </a:accent4>
      <a:accent5>
        <a:srgbClr val="D3BA55"/>
      </a:accent5>
      <a:accent6>
        <a:srgbClr val="96648A"/>
      </a:accent6>
      <a:hlink>
        <a:srgbClr val="62B4C6"/>
      </a:hlink>
      <a:folHlink>
        <a:srgbClr val="96648A"/>
      </a:folHlink>
    </a:clrScheme>
    <a:fontScheme name="Distintivo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stintiv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D71F8F05-6246-47AF-9E68-E57F6C93F79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Distintivo</Template>
  <TotalTime>62</TotalTime>
  <Words>767</Words>
  <Application>Microsoft Office PowerPoint</Application>
  <PresentationFormat>Presentación en pantalla (4:3)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Arial</vt:lpstr>
      <vt:lpstr>Gill Sans MT</vt:lpstr>
      <vt:lpstr>Impact</vt:lpstr>
      <vt:lpstr>Verdana</vt:lpstr>
      <vt:lpstr>Wingdings 2</vt:lpstr>
      <vt:lpstr>Distintivo</vt:lpstr>
      <vt:lpstr>EL TEXTO Unidad lingüística  más grande</vt:lpstr>
      <vt:lpstr>Clases de textos</vt:lpstr>
      <vt:lpstr>TEXTOS NARRATIVOS </vt:lpstr>
      <vt:lpstr>TEXTOS DESCRIPTIVOS </vt:lpstr>
      <vt:lpstr>TEXTOS DIALOGADOS </vt:lpstr>
      <vt:lpstr>TEXTOS EXPOSITIVOS </vt:lpstr>
      <vt:lpstr>TEXTOS ARGUMENTATIVOS </vt:lpstr>
      <vt:lpstr>TEXTOS INFORMATIVOS </vt:lpstr>
      <vt:lpstr>TEXTOS PERSUASIVOS </vt:lpstr>
      <vt:lpstr>TEXTOS PRESCRIPTIVOS </vt:lpstr>
      <vt:lpstr>TEXTOS LITERARIOS </vt:lpstr>
      <vt:lpstr>Ámbitos de uso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TEXTO Unidad lingüística  más grande</dc:title>
  <dc:creator>SANTIAGO JOSÉ DE TARANCO CARVAJAL</dc:creator>
  <cp:lastModifiedBy>SANTIAGO JOSÉ DE TARANCO CARVAJAL</cp:lastModifiedBy>
  <cp:revision>12</cp:revision>
  <dcterms:created xsi:type="dcterms:W3CDTF">2018-09-20T07:25:12Z</dcterms:created>
  <dcterms:modified xsi:type="dcterms:W3CDTF">2018-09-21T06:43:16Z</dcterms:modified>
</cp:coreProperties>
</file>