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78" r:id="rId9"/>
    <p:sldId id="27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43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D45092-44D8-4064-8274-B20A99964C0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9EFAD63-3E13-4884-8A22-468113675D6B}">
      <dgm:prSet custT="1"/>
      <dgm:spPr/>
      <dgm:t>
        <a:bodyPr/>
        <a:lstStyle/>
        <a:p>
          <a:r>
            <a:rPr lang="es-ES" sz="2000" dirty="0"/>
            <a:t>FUNCIONES DEL LENGUAJE o Intenciones comunicativas:</a:t>
          </a:r>
        </a:p>
      </dgm:t>
    </dgm:pt>
    <dgm:pt modelId="{701B70CD-3B6A-4C71-A4F8-DD941A0D7D11}" type="parTrans" cxnId="{C8C2DC4F-E668-4B1E-B7AA-38F76EEE022F}">
      <dgm:prSet/>
      <dgm:spPr/>
      <dgm:t>
        <a:bodyPr/>
        <a:lstStyle/>
        <a:p>
          <a:endParaRPr lang="es-ES"/>
        </a:p>
      </dgm:t>
    </dgm:pt>
    <dgm:pt modelId="{A0C0DA33-D3DA-4EDD-92E4-983546982355}" type="sibTrans" cxnId="{C8C2DC4F-E668-4B1E-B7AA-38F76EEE022F}">
      <dgm:prSet/>
      <dgm:spPr/>
      <dgm:t>
        <a:bodyPr/>
        <a:lstStyle/>
        <a:p>
          <a:endParaRPr lang="es-ES"/>
        </a:p>
      </dgm:t>
    </dgm:pt>
    <dgm:pt modelId="{9F301217-AA07-4CD8-B19B-756AD29DDFE3}">
      <dgm:prSet custT="1"/>
      <dgm:spPr/>
      <dgm:t>
        <a:bodyPr/>
        <a:lstStyle/>
        <a:p>
          <a:r>
            <a:rPr lang="es-ES" sz="1600" dirty="0"/>
            <a:t>EXPRESIVA (Emisor - 1ª </a:t>
          </a:r>
          <a:r>
            <a:rPr lang="es-ES" sz="1600" dirty="0" err="1"/>
            <a:t>pers</a:t>
          </a:r>
          <a:r>
            <a:rPr lang="es-ES" sz="1600" dirty="0"/>
            <a:t>.)</a:t>
          </a:r>
        </a:p>
      </dgm:t>
    </dgm:pt>
    <dgm:pt modelId="{A98AEEC6-3A2D-4560-8E0C-2C15B8B2F202}" type="parTrans" cxnId="{AFBE53D1-480C-4430-91D9-D0E8D6E25C48}">
      <dgm:prSet/>
      <dgm:spPr/>
      <dgm:t>
        <a:bodyPr/>
        <a:lstStyle/>
        <a:p>
          <a:endParaRPr lang="es-ES"/>
        </a:p>
      </dgm:t>
    </dgm:pt>
    <dgm:pt modelId="{7523CF47-DBCD-408D-B968-A0059DAED35F}" type="sibTrans" cxnId="{AFBE53D1-480C-4430-91D9-D0E8D6E25C48}">
      <dgm:prSet/>
      <dgm:spPr/>
      <dgm:t>
        <a:bodyPr/>
        <a:lstStyle/>
        <a:p>
          <a:endParaRPr lang="es-ES"/>
        </a:p>
      </dgm:t>
    </dgm:pt>
    <dgm:pt modelId="{536DFA92-DC4D-4764-8167-0CF4F84930B6}">
      <dgm:prSet custT="1"/>
      <dgm:spPr/>
      <dgm:t>
        <a:bodyPr/>
        <a:lstStyle/>
        <a:p>
          <a:r>
            <a:rPr lang="es-ES" sz="1600" dirty="0"/>
            <a:t>APELATIVA (Receptor – 2ª </a:t>
          </a:r>
          <a:r>
            <a:rPr lang="es-ES" sz="1600" dirty="0" err="1"/>
            <a:t>pers</a:t>
          </a:r>
          <a:r>
            <a:rPr lang="es-ES" sz="1600" dirty="0"/>
            <a:t>.)</a:t>
          </a:r>
        </a:p>
      </dgm:t>
    </dgm:pt>
    <dgm:pt modelId="{B6C78A60-FC0A-4A72-B281-FDABA9B31F17}" type="parTrans" cxnId="{588A1262-8E8D-4579-AB4A-2861125EA514}">
      <dgm:prSet/>
      <dgm:spPr/>
      <dgm:t>
        <a:bodyPr/>
        <a:lstStyle/>
        <a:p>
          <a:endParaRPr lang="es-ES"/>
        </a:p>
      </dgm:t>
    </dgm:pt>
    <dgm:pt modelId="{EFA73243-E6FE-4CAF-92A1-78C8DD6F6D88}" type="sibTrans" cxnId="{588A1262-8E8D-4579-AB4A-2861125EA514}">
      <dgm:prSet/>
      <dgm:spPr/>
      <dgm:t>
        <a:bodyPr/>
        <a:lstStyle/>
        <a:p>
          <a:endParaRPr lang="es-ES"/>
        </a:p>
      </dgm:t>
    </dgm:pt>
    <dgm:pt modelId="{8CD254F3-D36A-4C12-87FF-5A2F0FD52F38}">
      <dgm:prSet custT="1"/>
      <dgm:spPr/>
      <dgm:t>
        <a:bodyPr/>
        <a:lstStyle/>
        <a:p>
          <a:r>
            <a:rPr lang="es-ES" sz="1600" dirty="0"/>
            <a:t>REPRESENTATIVA (Referente – 3ª </a:t>
          </a:r>
          <a:r>
            <a:rPr lang="es-ES" sz="1600" dirty="0" err="1"/>
            <a:t>pers</a:t>
          </a:r>
          <a:r>
            <a:rPr lang="es-ES" sz="1600" dirty="0"/>
            <a:t>.)</a:t>
          </a:r>
        </a:p>
      </dgm:t>
    </dgm:pt>
    <dgm:pt modelId="{F30F2428-A09D-4D42-A4C1-6E3976758BD1}" type="parTrans" cxnId="{9258E36E-5F12-4B00-8AD8-3264C8DE0607}">
      <dgm:prSet/>
      <dgm:spPr/>
      <dgm:t>
        <a:bodyPr/>
        <a:lstStyle/>
        <a:p>
          <a:endParaRPr lang="es-ES"/>
        </a:p>
      </dgm:t>
    </dgm:pt>
    <dgm:pt modelId="{64D81779-6F39-466C-A3C2-1EBEB92EDDA2}" type="sibTrans" cxnId="{9258E36E-5F12-4B00-8AD8-3264C8DE0607}">
      <dgm:prSet/>
      <dgm:spPr/>
      <dgm:t>
        <a:bodyPr/>
        <a:lstStyle/>
        <a:p>
          <a:endParaRPr lang="es-ES"/>
        </a:p>
      </dgm:t>
    </dgm:pt>
    <dgm:pt modelId="{DEDA17F3-73F9-46B5-ACBA-E817B44BBD83}">
      <dgm:prSet custT="1"/>
      <dgm:spPr/>
      <dgm:t>
        <a:bodyPr/>
        <a:lstStyle/>
        <a:p>
          <a:r>
            <a:rPr lang="es-ES" sz="1600" dirty="0"/>
            <a:t>POÉTICA (mensaje)</a:t>
          </a:r>
        </a:p>
      </dgm:t>
    </dgm:pt>
    <dgm:pt modelId="{1CDCECF4-B2C9-4A50-8103-55552BF76366}" type="parTrans" cxnId="{BDEA712A-8D70-4E8E-B5DC-45B9334DBC9A}">
      <dgm:prSet/>
      <dgm:spPr/>
      <dgm:t>
        <a:bodyPr/>
        <a:lstStyle/>
        <a:p>
          <a:endParaRPr lang="es-ES"/>
        </a:p>
      </dgm:t>
    </dgm:pt>
    <dgm:pt modelId="{7A06A7BF-C3A1-499D-9E00-3322F8AA03B2}" type="sibTrans" cxnId="{BDEA712A-8D70-4E8E-B5DC-45B9334DBC9A}">
      <dgm:prSet/>
      <dgm:spPr/>
      <dgm:t>
        <a:bodyPr/>
        <a:lstStyle/>
        <a:p>
          <a:endParaRPr lang="es-ES"/>
        </a:p>
      </dgm:t>
    </dgm:pt>
    <dgm:pt modelId="{5E8ECC1C-7127-4ACD-8819-DA0D330C735D}">
      <dgm:prSet custT="1"/>
      <dgm:spPr/>
      <dgm:t>
        <a:bodyPr/>
        <a:lstStyle/>
        <a:p>
          <a:r>
            <a:rPr lang="es-ES" sz="1600" dirty="0"/>
            <a:t>METALINGÜÍSTICA (código)</a:t>
          </a:r>
        </a:p>
      </dgm:t>
    </dgm:pt>
    <dgm:pt modelId="{5527D132-8696-4A24-9ADC-EB205D77C7AD}" type="parTrans" cxnId="{047FEA0E-07E6-4FA7-B149-3899727DF8D5}">
      <dgm:prSet/>
      <dgm:spPr/>
      <dgm:t>
        <a:bodyPr/>
        <a:lstStyle/>
        <a:p>
          <a:endParaRPr lang="es-ES"/>
        </a:p>
      </dgm:t>
    </dgm:pt>
    <dgm:pt modelId="{378396C0-BF0C-4F99-9F74-2DC12EE45AAA}" type="sibTrans" cxnId="{047FEA0E-07E6-4FA7-B149-3899727DF8D5}">
      <dgm:prSet/>
      <dgm:spPr/>
      <dgm:t>
        <a:bodyPr/>
        <a:lstStyle/>
        <a:p>
          <a:endParaRPr lang="es-ES"/>
        </a:p>
      </dgm:t>
    </dgm:pt>
    <dgm:pt modelId="{C037151E-E609-43F0-B9FB-5D29BC36A312}">
      <dgm:prSet custT="1"/>
      <dgm:spPr/>
      <dgm:t>
        <a:bodyPr/>
        <a:lstStyle/>
        <a:p>
          <a:r>
            <a:rPr lang="es-ES" sz="1600" dirty="0"/>
            <a:t>FÁTICA (canal)</a:t>
          </a:r>
        </a:p>
      </dgm:t>
    </dgm:pt>
    <dgm:pt modelId="{0221E1A2-4E50-4369-A8A3-877AA5D56A25}" type="parTrans" cxnId="{6BDC915D-2EE8-4726-BE1C-2BC2D585ACF1}">
      <dgm:prSet/>
      <dgm:spPr/>
      <dgm:t>
        <a:bodyPr/>
        <a:lstStyle/>
        <a:p>
          <a:endParaRPr lang="es-ES"/>
        </a:p>
      </dgm:t>
    </dgm:pt>
    <dgm:pt modelId="{82FE80B3-5500-44A3-B1AF-11F8E328BBED}" type="sibTrans" cxnId="{6BDC915D-2EE8-4726-BE1C-2BC2D585ACF1}">
      <dgm:prSet/>
      <dgm:spPr/>
      <dgm:t>
        <a:bodyPr/>
        <a:lstStyle/>
        <a:p>
          <a:endParaRPr lang="es-ES"/>
        </a:p>
      </dgm:t>
    </dgm:pt>
    <dgm:pt modelId="{DF8E6200-E751-44C2-9946-92434E7EDCB7}" type="pres">
      <dgm:prSet presAssocID="{56D45092-44D8-4064-8274-B20A99964C07}" presName="Name0" presStyleCnt="0">
        <dgm:presLayoutVars>
          <dgm:dir/>
          <dgm:animLvl val="lvl"/>
          <dgm:resizeHandles val="exact"/>
        </dgm:presLayoutVars>
      </dgm:prSet>
      <dgm:spPr/>
    </dgm:pt>
    <dgm:pt modelId="{5F50B737-4EB7-4E44-AEB5-9F58E3DD9920}" type="pres">
      <dgm:prSet presAssocID="{59EFAD63-3E13-4884-8A22-468113675D6B}" presName="linNode" presStyleCnt="0"/>
      <dgm:spPr/>
    </dgm:pt>
    <dgm:pt modelId="{53CD3EDF-F6ED-4B0B-9B5B-E3F850427628}" type="pres">
      <dgm:prSet presAssocID="{59EFAD63-3E13-4884-8A22-468113675D6B}" presName="parentText" presStyleLbl="node1" presStyleIdx="0" presStyleCnt="1" custScaleY="82161" custLinFactNeighborX="1517" custLinFactNeighborY="0">
        <dgm:presLayoutVars>
          <dgm:chMax val="1"/>
          <dgm:bulletEnabled val="1"/>
        </dgm:presLayoutVars>
      </dgm:prSet>
      <dgm:spPr/>
    </dgm:pt>
    <dgm:pt modelId="{54EBCD35-D7C2-4158-AA32-6B554247208C}" type="pres">
      <dgm:prSet presAssocID="{59EFAD63-3E13-4884-8A22-468113675D6B}" presName="descendantText" presStyleLbl="alignAccFollowNode1" presStyleIdx="0" presStyleCnt="1" custScaleY="71482">
        <dgm:presLayoutVars>
          <dgm:bulletEnabled val="1"/>
        </dgm:presLayoutVars>
      </dgm:prSet>
      <dgm:spPr/>
    </dgm:pt>
  </dgm:ptLst>
  <dgm:cxnLst>
    <dgm:cxn modelId="{047FEA0E-07E6-4FA7-B149-3899727DF8D5}" srcId="{59EFAD63-3E13-4884-8A22-468113675D6B}" destId="{5E8ECC1C-7127-4ACD-8819-DA0D330C735D}" srcOrd="4" destOrd="0" parTransId="{5527D132-8696-4A24-9ADC-EB205D77C7AD}" sibTransId="{378396C0-BF0C-4F99-9F74-2DC12EE45AAA}"/>
    <dgm:cxn modelId="{33E79022-CE96-4940-B151-F57C63DAEEE7}" type="presOf" srcId="{536DFA92-DC4D-4764-8167-0CF4F84930B6}" destId="{54EBCD35-D7C2-4158-AA32-6B554247208C}" srcOrd="0" destOrd="1" presId="urn:microsoft.com/office/officeart/2005/8/layout/vList5"/>
    <dgm:cxn modelId="{BDEA712A-8D70-4E8E-B5DC-45B9334DBC9A}" srcId="{59EFAD63-3E13-4884-8A22-468113675D6B}" destId="{DEDA17F3-73F9-46B5-ACBA-E817B44BBD83}" srcOrd="3" destOrd="0" parTransId="{1CDCECF4-B2C9-4A50-8103-55552BF76366}" sibTransId="{7A06A7BF-C3A1-499D-9E00-3322F8AA03B2}"/>
    <dgm:cxn modelId="{CFEE555B-2A1E-4BBD-8D32-EA4F9738E470}" type="presOf" srcId="{C037151E-E609-43F0-B9FB-5D29BC36A312}" destId="{54EBCD35-D7C2-4158-AA32-6B554247208C}" srcOrd="0" destOrd="5" presId="urn:microsoft.com/office/officeart/2005/8/layout/vList5"/>
    <dgm:cxn modelId="{6BDC915D-2EE8-4726-BE1C-2BC2D585ACF1}" srcId="{59EFAD63-3E13-4884-8A22-468113675D6B}" destId="{C037151E-E609-43F0-B9FB-5D29BC36A312}" srcOrd="5" destOrd="0" parTransId="{0221E1A2-4E50-4369-A8A3-877AA5D56A25}" sibTransId="{82FE80B3-5500-44A3-B1AF-11F8E328BBED}"/>
    <dgm:cxn modelId="{588A1262-8E8D-4579-AB4A-2861125EA514}" srcId="{59EFAD63-3E13-4884-8A22-468113675D6B}" destId="{536DFA92-DC4D-4764-8167-0CF4F84930B6}" srcOrd="1" destOrd="0" parTransId="{B6C78A60-FC0A-4A72-B281-FDABA9B31F17}" sibTransId="{EFA73243-E6FE-4CAF-92A1-78C8DD6F6D88}"/>
    <dgm:cxn modelId="{9258E36E-5F12-4B00-8AD8-3264C8DE0607}" srcId="{59EFAD63-3E13-4884-8A22-468113675D6B}" destId="{8CD254F3-D36A-4C12-87FF-5A2F0FD52F38}" srcOrd="2" destOrd="0" parTransId="{F30F2428-A09D-4D42-A4C1-6E3976758BD1}" sibTransId="{64D81779-6F39-466C-A3C2-1EBEB92EDDA2}"/>
    <dgm:cxn modelId="{C8C2DC4F-E668-4B1E-B7AA-38F76EEE022F}" srcId="{56D45092-44D8-4064-8274-B20A99964C07}" destId="{59EFAD63-3E13-4884-8A22-468113675D6B}" srcOrd="0" destOrd="0" parTransId="{701B70CD-3B6A-4C71-A4F8-DD941A0D7D11}" sibTransId="{A0C0DA33-D3DA-4EDD-92E4-983546982355}"/>
    <dgm:cxn modelId="{C20DC652-5FE6-45C0-B5C8-2663419F7650}" type="presOf" srcId="{DEDA17F3-73F9-46B5-ACBA-E817B44BBD83}" destId="{54EBCD35-D7C2-4158-AA32-6B554247208C}" srcOrd="0" destOrd="3" presId="urn:microsoft.com/office/officeart/2005/8/layout/vList5"/>
    <dgm:cxn modelId="{86918656-EB2D-49D7-89DF-00FD52F0172E}" type="presOf" srcId="{56D45092-44D8-4064-8274-B20A99964C07}" destId="{DF8E6200-E751-44C2-9946-92434E7EDCB7}" srcOrd="0" destOrd="0" presId="urn:microsoft.com/office/officeart/2005/8/layout/vList5"/>
    <dgm:cxn modelId="{01412FB3-8FBF-4AE4-9383-0FF8EBDB25DC}" type="presOf" srcId="{5E8ECC1C-7127-4ACD-8819-DA0D330C735D}" destId="{54EBCD35-D7C2-4158-AA32-6B554247208C}" srcOrd="0" destOrd="4" presId="urn:microsoft.com/office/officeart/2005/8/layout/vList5"/>
    <dgm:cxn modelId="{964F78B6-84E9-47E4-9204-939CF153E5E5}" type="presOf" srcId="{59EFAD63-3E13-4884-8A22-468113675D6B}" destId="{53CD3EDF-F6ED-4B0B-9B5B-E3F850427628}" srcOrd="0" destOrd="0" presId="urn:microsoft.com/office/officeart/2005/8/layout/vList5"/>
    <dgm:cxn modelId="{AFBE53D1-480C-4430-91D9-D0E8D6E25C48}" srcId="{59EFAD63-3E13-4884-8A22-468113675D6B}" destId="{9F301217-AA07-4CD8-B19B-756AD29DDFE3}" srcOrd="0" destOrd="0" parTransId="{A98AEEC6-3A2D-4560-8E0C-2C15B8B2F202}" sibTransId="{7523CF47-DBCD-408D-B968-A0059DAED35F}"/>
    <dgm:cxn modelId="{CDDC10D3-4648-4D4D-AD23-031361E548BA}" type="presOf" srcId="{9F301217-AA07-4CD8-B19B-756AD29DDFE3}" destId="{54EBCD35-D7C2-4158-AA32-6B554247208C}" srcOrd="0" destOrd="0" presId="urn:microsoft.com/office/officeart/2005/8/layout/vList5"/>
    <dgm:cxn modelId="{BFA8BDE2-1D60-4B90-A9E6-40141296017D}" type="presOf" srcId="{8CD254F3-D36A-4C12-87FF-5A2F0FD52F38}" destId="{54EBCD35-D7C2-4158-AA32-6B554247208C}" srcOrd="0" destOrd="2" presId="urn:microsoft.com/office/officeart/2005/8/layout/vList5"/>
    <dgm:cxn modelId="{79F2DAED-F013-4AAB-AF59-4BB4FB052BD7}" type="presParOf" srcId="{DF8E6200-E751-44C2-9946-92434E7EDCB7}" destId="{5F50B737-4EB7-4E44-AEB5-9F58E3DD9920}" srcOrd="0" destOrd="0" presId="urn:microsoft.com/office/officeart/2005/8/layout/vList5"/>
    <dgm:cxn modelId="{4040C52F-32E2-4603-9D57-A27115E83C76}" type="presParOf" srcId="{5F50B737-4EB7-4E44-AEB5-9F58E3DD9920}" destId="{53CD3EDF-F6ED-4B0B-9B5B-E3F850427628}" srcOrd="0" destOrd="0" presId="urn:microsoft.com/office/officeart/2005/8/layout/vList5"/>
    <dgm:cxn modelId="{5E33EDB0-A915-409F-A56B-BFF4FBB79CC0}" type="presParOf" srcId="{5F50B737-4EB7-4E44-AEB5-9F58E3DD9920}" destId="{54EBCD35-D7C2-4158-AA32-6B554247208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5FA755-0CE2-422F-BA45-824D3BE9D23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808A0FC-9713-4E22-861B-40A964DAFDD4}">
      <dgm:prSet/>
      <dgm:spPr/>
      <dgm:t>
        <a:bodyPr/>
        <a:lstStyle/>
        <a:p>
          <a:r>
            <a:rPr lang="es-ES" dirty="0"/>
            <a:t>Adecuación</a:t>
          </a:r>
          <a:endParaRPr lang="en-US" dirty="0"/>
        </a:p>
      </dgm:t>
    </dgm:pt>
    <dgm:pt modelId="{9C59048F-853F-40AE-839E-D23891C125A8}" type="parTrans" cxnId="{303F88DB-CED9-408A-A824-0A9281E6A62E}">
      <dgm:prSet/>
      <dgm:spPr/>
      <dgm:t>
        <a:bodyPr/>
        <a:lstStyle/>
        <a:p>
          <a:endParaRPr lang="en-US"/>
        </a:p>
      </dgm:t>
    </dgm:pt>
    <dgm:pt modelId="{6B7CE88E-4EBF-4080-A768-E1AEE47178C8}" type="sibTrans" cxnId="{303F88DB-CED9-408A-A824-0A9281E6A62E}">
      <dgm:prSet phldrT="2" phldr="0"/>
      <dgm:spPr/>
    </dgm:pt>
    <dgm:pt modelId="{3AC42E48-D6B8-4232-BDD5-D25B4CA4B45A}">
      <dgm:prSet/>
      <dgm:spPr/>
      <dgm:t>
        <a:bodyPr/>
        <a:lstStyle/>
        <a:p>
          <a:r>
            <a:rPr lang="es-ES" dirty="0"/>
            <a:t>Coherencia</a:t>
          </a:r>
          <a:endParaRPr lang="en-US" dirty="0"/>
        </a:p>
      </dgm:t>
    </dgm:pt>
    <dgm:pt modelId="{9AE268E5-67C0-457D-B026-4F00192E0159}" type="parTrans" cxnId="{B64BDFD4-ED14-4212-B4AD-6624FC8B42FB}">
      <dgm:prSet/>
      <dgm:spPr/>
      <dgm:t>
        <a:bodyPr/>
        <a:lstStyle/>
        <a:p>
          <a:endParaRPr lang="en-US"/>
        </a:p>
      </dgm:t>
    </dgm:pt>
    <dgm:pt modelId="{3EC44C19-F7E4-4479-9593-0E8F76862B44}" type="sibTrans" cxnId="{B64BDFD4-ED14-4212-B4AD-6624FC8B42FB}">
      <dgm:prSet phldrT="3" phldr="0"/>
      <dgm:spPr/>
    </dgm:pt>
    <dgm:pt modelId="{9A2F7ADC-E1DC-4A8D-98AB-539B80144D9F}">
      <dgm:prSet/>
      <dgm:spPr/>
      <dgm:t>
        <a:bodyPr/>
        <a:lstStyle/>
        <a:p>
          <a:r>
            <a:rPr lang="es-ES" dirty="0"/>
            <a:t>Cohesión</a:t>
          </a:r>
          <a:endParaRPr lang="en-US" dirty="0"/>
        </a:p>
      </dgm:t>
    </dgm:pt>
    <dgm:pt modelId="{12A860C1-257E-4BA5-A6C4-CD92F44F0178}" type="parTrans" cxnId="{3354BC17-7871-4659-8781-2C379859B091}">
      <dgm:prSet/>
      <dgm:spPr/>
      <dgm:t>
        <a:bodyPr/>
        <a:lstStyle/>
        <a:p>
          <a:endParaRPr lang="en-US"/>
        </a:p>
      </dgm:t>
    </dgm:pt>
    <dgm:pt modelId="{E216C34D-EA3F-400A-B7D9-02C76CC8DB05}" type="sibTrans" cxnId="{3354BC17-7871-4659-8781-2C379859B091}">
      <dgm:prSet phldrT="4" phldr="0"/>
      <dgm:spPr/>
    </dgm:pt>
    <dgm:pt modelId="{C02C7A37-A87F-4C2D-BE75-9AD200448BA1}" type="pres">
      <dgm:prSet presAssocID="{255FA755-0CE2-422F-BA45-824D3BE9D231}" presName="CompostProcess" presStyleCnt="0">
        <dgm:presLayoutVars>
          <dgm:dir/>
          <dgm:resizeHandles val="exact"/>
        </dgm:presLayoutVars>
      </dgm:prSet>
      <dgm:spPr/>
    </dgm:pt>
    <dgm:pt modelId="{7CD4C760-8E40-44FD-BD07-4B340549793A}" type="pres">
      <dgm:prSet presAssocID="{255FA755-0CE2-422F-BA45-824D3BE9D231}" presName="arrow" presStyleLbl="bgShp" presStyleIdx="0" presStyleCnt="1"/>
      <dgm:spPr/>
    </dgm:pt>
    <dgm:pt modelId="{79E390BE-DFDC-492A-B641-F69ED61006C3}" type="pres">
      <dgm:prSet presAssocID="{255FA755-0CE2-422F-BA45-824D3BE9D231}" presName="linearProcess" presStyleCnt="0"/>
      <dgm:spPr/>
    </dgm:pt>
    <dgm:pt modelId="{8FBFC85E-F524-4753-8E66-9CBA805C59E2}" type="pres">
      <dgm:prSet presAssocID="{3808A0FC-9713-4E22-861B-40A964DAFDD4}" presName="textNode" presStyleLbl="node1" presStyleIdx="0" presStyleCnt="3">
        <dgm:presLayoutVars>
          <dgm:bulletEnabled val="1"/>
        </dgm:presLayoutVars>
      </dgm:prSet>
      <dgm:spPr/>
    </dgm:pt>
    <dgm:pt modelId="{97DCDFD9-1B27-4844-9C32-ADD3FDAA3572}" type="pres">
      <dgm:prSet presAssocID="{6B7CE88E-4EBF-4080-A768-E1AEE47178C8}" presName="sibTrans" presStyleCnt="0"/>
      <dgm:spPr/>
    </dgm:pt>
    <dgm:pt modelId="{163E5553-2445-4A62-84E1-04B978B69425}" type="pres">
      <dgm:prSet presAssocID="{3AC42E48-D6B8-4232-BDD5-D25B4CA4B45A}" presName="textNode" presStyleLbl="node1" presStyleIdx="1" presStyleCnt="3">
        <dgm:presLayoutVars>
          <dgm:bulletEnabled val="1"/>
        </dgm:presLayoutVars>
      </dgm:prSet>
      <dgm:spPr/>
    </dgm:pt>
    <dgm:pt modelId="{E2876A43-3FBA-4416-BAAE-A592A0F10D03}" type="pres">
      <dgm:prSet presAssocID="{3EC44C19-F7E4-4479-9593-0E8F76862B44}" presName="sibTrans" presStyleCnt="0"/>
      <dgm:spPr/>
    </dgm:pt>
    <dgm:pt modelId="{99A322FA-188A-4B63-9AC4-3A9BC976227D}" type="pres">
      <dgm:prSet presAssocID="{9A2F7ADC-E1DC-4A8D-98AB-539B80144D9F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7A369A09-15FF-47BF-AB6B-500E77D40575}" type="presOf" srcId="{3AC42E48-D6B8-4232-BDD5-D25B4CA4B45A}" destId="{163E5553-2445-4A62-84E1-04B978B69425}" srcOrd="0" destOrd="0" presId="urn:microsoft.com/office/officeart/2005/8/layout/hProcess9"/>
    <dgm:cxn modelId="{3354BC17-7871-4659-8781-2C379859B091}" srcId="{255FA755-0CE2-422F-BA45-824D3BE9D231}" destId="{9A2F7ADC-E1DC-4A8D-98AB-539B80144D9F}" srcOrd="2" destOrd="0" parTransId="{12A860C1-257E-4BA5-A6C4-CD92F44F0178}" sibTransId="{E216C34D-EA3F-400A-B7D9-02C76CC8DB05}"/>
    <dgm:cxn modelId="{A5A6A462-1A57-4F5C-8B81-52632807DF21}" type="presOf" srcId="{255FA755-0CE2-422F-BA45-824D3BE9D231}" destId="{C02C7A37-A87F-4C2D-BE75-9AD200448BA1}" srcOrd="0" destOrd="0" presId="urn:microsoft.com/office/officeart/2005/8/layout/hProcess9"/>
    <dgm:cxn modelId="{EB008684-0CCE-4589-B0C4-EC5A6C35DE6B}" type="presOf" srcId="{3808A0FC-9713-4E22-861B-40A964DAFDD4}" destId="{8FBFC85E-F524-4753-8E66-9CBA805C59E2}" srcOrd="0" destOrd="0" presId="urn:microsoft.com/office/officeart/2005/8/layout/hProcess9"/>
    <dgm:cxn modelId="{0B8E9395-A091-4BBC-A9E9-CE74B84A8F2C}" type="presOf" srcId="{9A2F7ADC-E1DC-4A8D-98AB-539B80144D9F}" destId="{99A322FA-188A-4B63-9AC4-3A9BC976227D}" srcOrd="0" destOrd="0" presId="urn:microsoft.com/office/officeart/2005/8/layout/hProcess9"/>
    <dgm:cxn modelId="{B64BDFD4-ED14-4212-B4AD-6624FC8B42FB}" srcId="{255FA755-0CE2-422F-BA45-824D3BE9D231}" destId="{3AC42E48-D6B8-4232-BDD5-D25B4CA4B45A}" srcOrd="1" destOrd="0" parTransId="{9AE268E5-67C0-457D-B026-4F00192E0159}" sibTransId="{3EC44C19-F7E4-4479-9593-0E8F76862B44}"/>
    <dgm:cxn modelId="{303F88DB-CED9-408A-A824-0A9281E6A62E}" srcId="{255FA755-0CE2-422F-BA45-824D3BE9D231}" destId="{3808A0FC-9713-4E22-861B-40A964DAFDD4}" srcOrd="0" destOrd="0" parTransId="{9C59048F-853F-40AE-839E-D23891C125A8}" sibTransId="{6B7CE88E-4EBF-4080-A768-E1AEE47178C8}"/>
    <dgm:cxn modelId="{B7977A67-C5B2-4940-99BF-4A1BBE55FED6}" type="presParOf" srcId="{C02C7A37-A87F-4C2D-BE75-9AD200448BA1}" destId="{7CD4C760-8E40-44FD-BD07-4B340549793A}" srcOrd="0" destOrd="0" presId="urn:microsoft.com/office/officeart/2005/8/layout/hProcess9"/>
    <dgm:cxn modelId="{3D050784-DD71-40E0-9721-59A95ED95E24}" type="presParOf" srcId="{C02C7A37-A87F-4C2D-BE75-9AD200448BA1}" destId="{79E390BE-DFDC-492A-B641-F69ED61006C3}" srcOrd="1" destOrd="0" presId="urn:microsoft.com/office/officeart/2005/8/layout/hProcess9"/>
    <dgm:cxn modelId="{764508E7-F9B5-42DC-A926-43F2C30E9D47}" type="presParOf" srcId="{79E390BE-DFDC-492A-B641-F69ED61006C3}" destId="{8FBFC85E-F524-4753-8E66-9CBA805C59E2}" srcOrd="0" destOrd="0" presId="urn:microsoft.com/office/officeart/2005/8/layout/hProcess9"/>
    <dgm:cxn modelId="{A4BD7EF1-DE5F-4190-BF1A-BE8B5A404D86}" type="presParOf" srcId="{79E390BE-DFDC-492A-B641-F69ED61006C3}" destId="{97DCDFD9-1B27-4844-9C32-ADD3FDAA3572}" srcOrd="1" destOrd="0" presId="urn:microsoft.com/office/officeart/2005/8/layout/hProcess9"/>
    <dgm:cxn modelId="{17F1C7AA-D7D1-4B11-BD7E-3C4AF36D9582}" type="presParOf" srcId="{79E390BE-DFDC-492A-B641-F69ED61006C3}" destId="{163E5553-2445-4A62-84E1-04B978B69425}" srcOrd="2" destOrd="0" presId="urn:microsoft.com/office/officeart/2005/8/layout/hProcess9"/>
    <dgm:cxn modelId="{5EC8F612-071C-4DB7-A771-1470CE184A1D}" type="presParOf" srcId="{79E390BE-DFDC-492A-B641-F69ED61006C3}" destId="{E2876A43-3FBA-4416-BAAE-A592A0F10D03}" srcOrd="3" destOrd="0" presId="urn:microsoft.com/office/officeart/2005/8/layout/hProcess9"/>
    <dgm:cxn modelId="{396ADDB6-7853-43E6-B4CF-580DCF4441C9}" type="presParOf" srcId="{79E390BE-DFDC-492A-B641-F69ED61006C3}" destId="{99A322FA-188A-4B63-9AC4-3A9BC976227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45F246-BC7C-438B-82F4-305D47E0B3BB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F3186E7-E33B-4236-B90D-5261886261FE}">
      <dgm:prSet custT="1"/>
      <dgm:spPr/>
      <dgm:t>
        <a:bodyPr/>
        <a:lstStyle/>
        <a:p>
          <a:pPr algn="ctr"/>
          <a:r>
            <a:rPr lang="es-ES" sz="1600" dirty="0"/>
            <a:t>El </a:t>
          </a:r>
          <a:r>
            <a:rPr lang="es-ES" sz="1600" b="1" dirty="0"/>
            <a:t>destinatario</a:t>
          </a:r>
          <a:r>
            <a:rPr lang="es-ES" sz="1600" dirty="0"/>
            <a:t>: </a:t>
          </a:r>
        </a:p>
        <a:p>
          <a:pPr algn="ctr"/>
          <a:r>
            <a:rPr lang="es-ES" sz="1600" dirty="0"/>
            <a:t>El mensaje variará dependiendo de la relación que haya con el receptor, su edad, sus conocimientos sobre el tema…</a:t>
          </a:r>
          <a:endParaRPr lang="en-US" sz="1600" dirty="0"/>
        </a:p>
      </dgm:t>
    </dgm:pt>
    <dgm:pt modelId="{4D0B454E-B846-4D82-86F3-A74E2A9E6EC0}" type="parTrans" cxnId="{3CC42354-13FD-4CEB-9918-FF2C91E4D6AA}">
      <dgm:prSet/>
      <dgm:spPr/>
      <dgm:t>
        <a:bodyPr/>
        <a:lstStyle/>
        <a:p>
          <a:endParaRPr lang="en-US"/>
        </a:p>
      </dgm:t>
    </dgm:pt>
    <dgm:pt modelId="{A95545F7-CA9E-4087-A067-8C79EA64C609}" type="sibTrans" cxnId="{3CC42354-13FD-4CEB-9918-FF2C91E4D6AA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84808CD2-C110-4A07-929B-52641D053797}">
      <dgm:prSet/>
      <dgm:spPr/>
      <dgm:t>
        <a:bodyPr/>
        <a:lstStyle/>
        <a:p>
          <a:pPr algn="ctr"/>
          <a:r>
            <a:rPr lang="es-ES" dirty="0"/>
            <a:t>El </a:t>
          </a:r>
          <a:r>
            <a:rPr lang="es-ES" b="1" dirty="0"/>
            <a:t>registro</a:t>
          </a:r>
          <a:r>
            <a:rPr lang="es-ES" dirty="0"/>
            <a:t>: </a:t>
          </a:r>
        </a:p>
        <a:p>
          <a:pPr algn="ctr"/>
          <a:r>
            <a:rPr lang="es-ES" dirty="0"/>
            <a:t>Puede ser formal o informal y debe adecuarse al entorno y a la situación comunicativa.</a:t>
          </a:r>
          <a:endParaRPr lang="en-US" dirty="0"/>
        </a:p>
      </dgm:t>
    </dgm:pt>
    <dgm:pt modelId="{9B8A8904-2893-4096-90B6-758D7D280C77}" type="parTrans" cxnId="{1E7B8B99-92C5-46A1-8308-4FEB9080E84D}">
      <dgm:prSet/>
      <dgm:spPr/>
      <dgm:t>
        <a:bodyPr/>
        <a:lstStyle/>
        <a:p>
          <a:endParaRPr lang="en-US"/>
        </a:p>
      </dgm:t>
    </dgm:pt>
    <dgm:pt modelId="{B784E0F0-B79B-48F9-B8D8-EF474D719A3B}" type="sibTrans" cxnId="{1E7B8B99-92C5-46A1-8308-4FEB9080E84D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3323B788-C4B2-4BF7-AB18-99032FD324E0}">
      <dgm:prSet/>
      <dgm:spPr/>
      <dgm:t>
        <a:bodyPr/>
        <a:lstStyle/>
        <a:p>
          <a:pPr algn="ctr"/>
          <a:r>
            <a:rPr lang="es-ES" dirty="0"/>
            <a:t>El </a:t>
          </a:r>
          <a:r>
            <a:rPr lang="es-ES" b="1" dirty="0"/>
            <a:t>propósito</a:t>
          </a:r>
          <a:r>
            <a:rPr lang="es-ES" dirty="0"/>
            <a:t>: </a:t>
          </a:r>
        </a:p>
        <a:p>
          <a:pPr algn="ctr"/>
          <a:r>
            <a:rPr lang="es-ES" dirty="0"/>
            <a:t>El mensaje debe adecuarse al propósito que se persiga con él, saludar, explicar algo, pedir una cosa…</a:t>
          </a:r>
          <a:endParaRPr lang="en-US" dirty="0"/>
        </a:p>
      </dgm:t>
    </dgm:pt>
    <dgm:pt modelId="{7A6689B9-1B10-4D2F-9876-47012D01E415}" type="parTrans" cxnId="{04A9B0DB-4F96-4BAF-AA01-3572F75D76C4}">
      <dgm:prSet/>
      <dgm:spPr/>
      <dgm:t>
        <a:bodyPr/>
        <a:lstStyle/>
        <a:p>
          <a:endParaRPr lang="en-US"/>
        </a:p>
      </dgm:t>
    </dgm:pt>
    <dgm:pt modelId="{25723F70-FBCB-4D91-BE7E-889C5DFAD90B}" type="sibTrans" cxnId="{04A9B0DB-4F96-4BAF-AA01-3572F75D76C4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C14DCA8A-75D3-4202-984E-CB8E01D30D77}" type="pres">
      <dgm:prSet presAssocID="{2B45F246-BC7C-438B-82F4-305D47E0B3BB}" presName="linearFlow" presStyleCnt="0">
        <dgm:presLayoutVars>
          <dgm:dir/>
          <dgm:animLvl val="lvl"/>
          <dgm:resizeHandles val="exact"/>
        </dgm:presLayoutVars>
      </dgm:prSet>
      <dgm:spPr/>
    </dgm:pt>
    <dgm:pt modelId="{0B84D681-D3CB-487F-B698-18E9FD20F226}" type="pres">
      <dgm:prSet presAssocID="{FF3186E7-E33B-4236-B90D-5261886261FE}" presName="compositeNode" presStyleCnt="0"/>
      <dgm:spPr/>
    </dgm:pt>
    <dgm:pt modelId="{8F53F574-D164-44C6-928F-B62D9BDA10AD}" type="pres">
      <dgm:prSet presAssocID="{FF3186E7-E33B-4236-B90D-5261886261F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035C167-5433-457F-ACF7-4C0F79E1CAF3}" type="pres">
      <dgm:prSet presAssocID="{FF3186E7-E33B-4236-B90D-5261886261FE}" presName="parSh" presStyleCnt="0"/>
      <dgm:spPr/>
    </dgm:pt>
    <dgm:pt modelId="{03320178-0685-4E2A-BFA1-B7FAF59E1336}" type="pres">
      <dgm:prSet presAssocID="{FF3186E7-E33B-4236-B90D-5261886261FE}" presName="lineNode" presStyleLbl="alignAccFollowNode1" presStyleIdx="0" presStyleCnt="9"/>
      <dgm:spPr/>
    </dgm:pt>
    <dgm:pt modelId="{1F48BC92-E8D3-45CE-8CA1-635C3D5B67CC}" type="pres">
      <dgm:prSet presAssocID="{FF3186E7-E33B-4236-B90D-5261886261FE}" presName="lineArrowNode" presStyleLbl="alignAccFollowNode1" presStyleIdx="1" presStyleCnt="9"/>
      <dgm:spPr/>
    </dgm:pt>
    <dgm:pt modelId="{67D7316D-5BDC-4176-A213-DC16392E0F20}" type="pres">
      <dgm:prSet presAssocID="{A95545F7-CA9E-4087-A067-8C79EA64C609}" presName="sibTransNodeCircle" presStyleLbl="alignNode1" presStyleIdx="0" presStyleCnt="3">
        <dgm:presLayoutVars>
          <dgm:chMax val="0"/>
          <dgm:bulletEnabled/>
        </dgm:presLayoutVars>
      </dgm:prSet>
      <dgm:spPr/>
    </dgm:pt>
    <dgm:pt modelId="{9EB82714-D409-4130-9B74-8ABBC70F160C}" type="pres">
      <dgm:prSet presAssocID="{A95545F7-CA9E-4087-A067-8C79EA64C609}" presName="spacerBetweenCircleAndCallout" presStyleCnt="0">
        <dgm:presLayoutVars/>
      </dgm:prSet>
      <dgm:spPr/>
    </dgm:pt>
    <dgm:pt modelId="{BF5C5F9C-3E8D-4F57-9F2A-14B1D63FC719}" type="pres">
      <dgm:prSet presAssocID="{FF3186E7-E33B-4236-B90D-5261886261FE}" presName="nodeText" presStyleLbl="alignAccFollowNode1" presStyleIdx="2" presStyleCnt="9">
        <dgm:presLayoutVars>
          <dgm:bulletEnabled val="1"/>
        </dgm:presLayoutVars>
      </dgm:prSet>
      <dgm:spPr/>
    </dgm:pt>
    <dgm:pt modelId="{B5493D80-0E17-4CD8-8BDD-88A3F033EA54}" type="pres">
      <dgm:prSet presAssocID="{A95545F7-CA9E-4087-A067-8C79EA64C609}" presName="sibTransComposite" presStyleCnt="0"/>
      <dgm:spPr/>
    </dgm:pt>
    <dgm:pt modelId="{57583C35-EAA9-4741-A98D-CC97736F8E2D}" type="pres">
      <dgm:prSet presAssocID="{84808CD2-C110-4A07-929B-52641D053797}" presName="compositeNode" presStyleCnt="0"/>
      <dgm:spPr/>
    </dgm:pt>
    <dgm:pt modelId="{EDFE08F0-8A68-43D7-B80D-5E19381895B0}" type="pres">
      <dgm:prSet presAssocID="{84808CD2-C110-4A07-929B-52641D05379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4E4909B-23D1-4D8A-9447-21881D8BC0B0}" type="pres">
      <dgm:prSet presAssocID="{84808CD2-C110-4A07-929B-52641D053797}" presName="parSh" presStyleCnt="0"/>
      <dgm:spPr/>
    </dgm:pt>
    <dgm:pt modelId="{CE956BB7-A6E1-41A1-86FA-727A799203D3}" type="pres">
      <dgm:prSet presAssocID="{84808CD2-C110-4A07-929B-52641D053797}" presName="lineNode" presStyleLbl="alignAccFollowNode1" presStyleIdx="3" presStyleCnt="9"/>
      <dgm:spPr/>
    </dgm:pt>
    <dgm:pt modelId="{30A9D046-7291-41EF-8412-A7504BCA13FE}" type="pres">
      <dgm:prSet presAssocID="{84808CD2-C110-4A07-929B-52641D053797}" presName="lineArrowNode" presStyleLbl="alignAccFollowNode1" presStyleIdx="4" presStyleCnt="9"/>
      <dgm:spPr/>
    </dgm:pt>
    <dgm:pt modelId="{68333448-0362-4C08-85A7-D2772BED4046}" type="pres">
      <dgm:prSet presAssocID="{B784E0F0-B79B-48F9-B8D8-EF474D719A3B}" presName="sibTransNodeCircle" presStyleLbl="alignNode1" presStyleIdx="1" presStyleCnt="3">
        <dgm:presLayoutVars>
          <dgm:chMax val="0"/>
          <dgm:bulletEnabled/>
        </dgm:presLayoutVars>
      </dgm:prSet>
      <dgm:spPr/>
    </dgm:pt>
    <dgm:pt modelId="{D6092005-9A95-4867-A26D-9B3DA2E61290}" type="pres">
      <dgm:prSet presAssocID="{B784E0F0-B79B-48F9-B8D8-EF474D719A3B}" presName="spacerBetweenCircleAndCallout" presStyleCnt="0">
        <dgm:presLayoutVars/>
      </dgm:prSet>
      <dgm:spPr/>
    </dgm:pt>
    <dgm:pt modelId="{5413D4BB-12E8-48BF-81E2-29D11EF11118}" type="pres">
      <dgm:prSet presAssocID="{84808CD2-C110-4A07-929B-52641D053797}" presName="nodeText" presStyleLbl="alignAccFollowNode1" presStyleIdx="5" presStyleCnt="9">
        <dgm:presLayoutVars>
          <dgm:bulletEnabled val="1"/>
        </dgm:presLayoutVars>
      </dgm:prSet>
      <dgm:spPr/>
    </dgm:pt>
    <dgm:pt modelId="{C682B4ED-6FF1-4AF4-A60E-5562DD6697E8}" type="pres">
      <dgm:prSet presAssocID="{B784E0F0-B79B-48F9-B8D8-EF474D719A3B}" presName="sibTransComposite" presStyleCnt="0"/>
      <dgm:spPr/>
    </dgm:pt>
    <dgm:pt modelId="{F5D450F0-33E7-4CAA-A613-B24CFAF5C2B1}" type="pres">
      <dgm:prSet presAssocID="{3323B788-C4B2-4BF7-AB18-99032FD324E0}" presName="compositeNode" presStyleCnt="0"/>
      <dgm:spPr/>
    </dgm:pt>
    <dgm:pt modelId="{B2845473-328A-43DB-BCA4-36558B7C3497}" type="pres">
      <dgm:prSet presAssocID="{3323B788-C4B2-4BF7-AB18-99032FD324E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B2956AD-CB94-4BA9-8930-36EBC448B409}" type="pres">
      <dgm:prSet presAssocID="{3323B788-C4B2-4BF7-AB18-99032FD324E0}" presName="parSh" presStyleCnt="0"/>
      <dgm:spPr/>
    </dgm:pt>
    <dgm:pt modelId="{465F491E-6113-4471-B93F-E63487951A97}" type="pres">
      <dgm:prSet presAssocID="{3323B788-C4B2-4BF7-AB18-99032FD324E0}" presName="lineNode" presStyleLbl="alignAccFollowNode1" presStyleIdx="6" presStyleCnt="9"/>
      <dgm:spPr/>
    </dgm:pt>
    <dgm:pt modelId="{FAD7C3C9-04A1-46F5-AE07-AED2E8C4466A}" type="pres">
      <dgm:prSet presAssocID="{3323B788-C4B2-4BF7-AB18-99032FD324E0}" presName="lineArrowNode" presStyleLbl="alignAccFollowNode1" presStyleIdx="7" presStyleCnt="9"/>
      <dgm:spPr/>
    </dgm:pt>
    <dgm:pt modelId="{E0596611-9A97-4FCC-9F4E-38656B744816}" type="pres">
      <dgm:prSet presAssocID="{25723F70-FBCB-4D91-BE7E-889C5DFAD90B}" presName="sibTransNodeCircle" presStyleLbl="alignNode1" presStyleIdx="2" presStyleCnt="3">
        <dgm:presLayoutVars>
          <dgm:chMax val="0"/>
          <dgm:bulletEnabled/>
        </dgm:presLayoutVars>
      </dgm:prSet>
      <dgm:spPr/>
    </dgm:pt>
    <dgm:pt modelId="{C8EF4926-4BE5-4661-B972-99F67E8DC6C6}" type="pres">
      <dgm:prSet presAssocID="{25723F70-FBCB-4D91-BE7E-889C5DFAD90B}" presName="spacerBetweenCircleAndCallout" presStyleCnt="0">
        <dgm:presLayoutVars/>
      </dgm:prSet>
      <dgm:spPr/>
    </dgm:pt>
    <dgm:pt modelId="{2F23A75F-36EA-4259-97B7-BA69FDF2F266}" type="pres">
      <dgm:prSet presAssocID="{3323B788-C4B2-4BF7-AB18-99032FD324E0}" presName="nodeText" presStyleLbl="alignAccFollowNode1" presStyleIdx="8" presStyleCnt="9">
        <dgm:presLayoutVars>
          <dgm:bulletEnabled val="1"/>
        </dgm:presLayoutVars>
      </dgm:prSet>
      <dgm:spPr/>
    </dgm:pt>
  </dgm:ptLst>
  <dgm:cxnLst>
    <dgm:cxn modelId="{74506F5F-29F5-4799-8429-978093CFE9F1}" type="presOf" srcId="{25723F70-FBCB-4D91-BE7E-889C5DFAD90B}" destId="{E0596611-9A97-4FCC-9F4E-38656B744816}" srcOrd="0" destOrd="0" presId="urn:microsoft.com/office/officeart/2016/7/layout/LinearArrowProcessNumbered"/>
    <dgm:cxn modelId="{B8FD7341-BD90-4251-B3BD-9E66895FFEC1}" type="presOf" srcId="{FF3186E7-E33B-4236-B90D-5261886261FE}" destId="{BF5C5F9C-3E8D-4F57-9F2A-14B1D63FC719}" srcOrd="0" destOrd="0" presId="urn:microsoft.com/office/officeart/2016/7/layout/LinearArrowProcessNumbered"/>
    <dgm:cxn modelId="{3CC42354-13FD-4CEB-9918-FF2C91E4D6AA}" srcId="{2B45F246-BC7C-438B-82F4-305D47E0B3BB}" destId="{FF3186E7-E33B-4236-B90D-5261886261FE}" srcOrd="0" destOrd="0" parTransId="{4D0B454E-B846-4D82-86F3-A74E2A9E6EC0}" sibTransId="{A95545F7-CA9E-4087-A067-8C79EA64C609}"/>
    <dgm:cxn modelId="{59400B8A-8F9D-4CC6-9E70-162B88EAF18D}" type="presOf" srcId="{B784E0F0-B79B-48F9-B8D8-EF474D719A3B}" destId="{68333448-0362-4C08-85A7-D2772BED4046}" srcOrd="0" destOrd="0" presId="urn:microsoft.com/office/officeart/2016/7/layout/LinearArrowProcessNumbered"/>
    <dgm:cxn modelId="{1E7B8B99-92C5-46A1-8308-4FEB9080E84D}" srcId="{2B45F246-BC7C-438B-82F4-305D47E0B3BB}" destId="{84808CD2-C110-4A07-929B-52641D053797}" srcOrd="1" destOrd="0" parTransId="{9B8A8904-2893-4096-90B6-758D7D280C77}" sibTransId="{B784E0F0-B79B-48F9-B8D8-EF474D719A3B}"/>
    <dgm:cxn modelId="{76946FB1-41E5-4F3F-AA38-584DC7F35C20}" type="presOf" srcId="{A95545F7-CA9E-4087-A067-8C79EA64C609}" destId="{67D7316D-5BDC-4176-A213-DC16392E0F20}" srcOrd="0" destOrd="0" presId="urn:microsoft.com/office/officeart/2016/7/layout/LinearArrowProcessNumbered"/>
    <dgm:cxn modelId="{B69BD9BB-0472-435C-8024-86630C49FB22}" type="presOf" srcId="{3323B788-C4B2-4BF7-AB18-99032FD324E0}" destId="{2F23A75F-36EA-4259-97B7-BA69FDF2F266}" srcOrd="0" destOrd="0" presId="urn:microsoft.com/office/officeart/2016/7/layout/LinearArrowProcessNumbered"/>
    <dgm:cxn modelId="{F35D0EC8-EDB7-41F5-8D9C-231943B707B7}" type="presOf" srcId="{2B45F246-BC7C-438B-82F4-305D47E0B3BB}" destId="{C14DCA8A-75D3-4202-984E-CB8E01D30D77}" srcOrd="0" destOrd="0" presId="urn:microsoft.com/office/officeart/2016/7/layout/LinearArrowProcessNumbered"/>
    <dgm:cxn modelId="{04A9B0DB-4F96-4BAF-AA01-3572F75D76C4}" srcId="{2B45F246-BC7C-438B-82F4-305D47E0B3BB}" destId="{3323B788-C4B2-4BF7-AB18-99032FD324E0}" srcOrd="2" destOrd="0" parTransId="{7A6689B9-1B10-4D2F-9876-47012D01E415}" sibTransId="{25723F70-FBCB-4D91-BE7E-889C5DFAD90B}"/>
    <dgm:cxn modelId="{C0F117F0-AFC4-4422-8C72-C5C00A6753E1}" type="presOf" srcId="{84808CD2-C110-4A07-929B-52641D053797}" destId="{5413D4BB-12E8-48BF-81E2-29D11EF11118}" srcOrd="0" destOrd="0" presId="urn:microsoft.com/office/officeart/2016/7/layout/LinearArrowProcessNumbered"/>
    <dgm:cxn modelId="{CCB0645E-5B64-464F-A5FB-3A562A3508E3}" type="presParOf" srcId="{C14DCA8A-75D3-4202-984E-CB8E01D30D77}" destId="{0B84D681-D3CB-487F-B698-18E9FD20F226}" srcOrd="0" destOrd="0" presId="urn:microsoft.com/office/officeart/2016/7/layout/LinearArrowProcessNumbered"/>
    <dgm:cxn modelId="{3F06D10E-1432-4A04-B3A4-EC806FBC5E6E}" type="presParOf" srcId="{0B84D681-D3CB-487F-B698-18E9FD20F226}" destId="{8F53F574-D164-44C6-928F-B62D9BDA10AD}" srcOrd="0" destOrd="0" presId="urn:microsoft.com/office/officeart/2016/7/layout/LinearArrowProcessNumbered"/>
    <dgm:cxn modelId="{7193C3B4-0D24-45A2-B730-1E383F1BC261}" type="presParOf" srcId="{0B84D681-D3CB-487F-B698-18E9FD20F226}" destId="{F035C167-5433-457F-ACF7-4C0F79E1CAF3}" srcOrd="1" destOrd="0" presId="urn:microsoft.com/office/officeart/2016/7/layout/LinearArrowProcessNumbered"/>
    <dgm:cxn modelId="{4C1DF6E2-031E-45D9-8C0A-41B80274E449}" type="presParOf" srcId="{F035C167-5433-457F-ACF7-4C0F79E1CAF3}" destId="{03320178-0685-4E2A-BFA1-B7FAF59E1336}" srcOrd="0" destOrd="0" presId="urn:microsoft.com/office/officeart/2016/7/layout/LinearArrowProcessNumbered"/>
    <dgm:cxn modelId="{32C8E4DA-5029-4DF6-99A8-A57B398951A0}" type="presParOf" srcId="{F035C167-5433-457F-ACF7-4C0F79E1CAF3}" destId="{1F48BC92-E8D3-45CE-8CA1-635C3D5B67CC}" srcOrd="1" destOrd="0" presId="urn:microsoft.com/office/officeart/2016/7/layout/LinearArrowProcessNumbered"/>
    <dgm:cxn modelId="{BB4E5658-E792-464B-A8E5-F8FDB6582176}" type="presParOf" srcId="{F035C167-5433-457F-ACF7-4C0F79E1CAF3}" destId="{67D7316D-5BDC-4176-A213-DC16392E0F20}" srcOrd="2" destOrd="0" presId="urn:microsoft.com/office/officeart/2016/7/layout/LinearArrowProcessNumbered"/>
    <dgm:cxn modelId="{29220C49-0FFD-4A84-8CCE-0C7C41A12BBA}" type="presParOf" srcId="{F035C167-5433-457F-ACF7-4C0F79E1CAF3}" destId="{9EB82714-D409-4130-9B74-8ABBC70F160C}" srcOrd="3" destOrd="0" presId="urn:microsoft.com/office/officeart/2016/7/layout/LinearArrowProcessNumbered"/>
    <dgm:cxn modelId="{A035BB2A-CF78-4C76-B52B-592851E25CCB}" type="presParOf" srcId="{0B84D681-D3CB-487F-B698-18E9FD20F226}" destId="{BF5C5F9C-3E8D-4F57-9F2A-14B1D63FC719}" srcOrd="2" destOrd="0" presId="urn:microsoft.com/office/officeart/2016/7/layout/LinearArrowProcessNumbered"/>
    <dgm:cxn modelId="{CA7ECAD9-C63A-4EB3-AF18-CC3E8AF617D3}" type="presParOf" srcId="{C14DCA8A-75D3-4202-984E-CB8E01D30D77}" destId="{B5493D80-0E17-4CD8-8BDD-88A3F033EA54}" srcOrd="1" destOrd="0" presId="urn:microsoft.com/office/officeart/2016/7/layout/LinearArrowProcessNumbered"/>
    <dgm:cxn modelId="{B9A0E3AF-1E27-4097-85B0-35BCE3ADF6B5}" type="presParOf" srcId="{C14DCA8A-75D3-4202-984E-CB8E01D30D77}" destId="{57583C35-EAA9-4741-A98D-CC97736F8E2D}" srcOrd="2" destOrd="0" presId="urn:microsoft.com/office/officeart/2016/7/layout/LinearArrowProcessNumbered"/>
    <dgm:cxn modelId="{AA3A3CE9-1E51-4C54-8251-3E3C7946E8D3}" type="presParOf" srcId="{57583C35-EAA9-4741-A98D-CC97736F8E2D}" destId="{EDFE08F0-8A68-43D7-B80D-5E19381895B0}" srcOrd="0" destOrd="0" presId="urn:microsoft.com/office/officeart/2016/7/layout/LinearArrowProcessNumbered"/>
    <dgm:cxn modelId="{EC46EE73-A7B9-4EBD-BC4B-888A5DD6CA5C}" type="presParOf" srcId="{57583C35-EAA9-4741-A98D-CC97736F8E2D}" destId="{14E4909B-23D1-4D8A-9447-21881D8BC0B0}" srcOrd="1" destOrd="0" presId="urn:microsoft.com/office/officeart/2016/7/layout/LinearArrowProcessNumbered"/>
    <dgm:cxn modelId="{EB2B6ABC-1861-45AC-A284-EAF1E55EAED7}" type="presParOf" srcId="{14E4909B-23D1-4D8A-9447-21881D8BC0B0}" destId="{CE956BB7-A6E1-41A1-86FA-727A799203D3}" srcOrd="0" destOrd="0" presId="urn:microsoft.com/office/officeart/2016/7/layout/LinearArrowProcessNumbered"/>
    <dgm:cxn modelId="{E2823108-9377-42C6-9DE2-E07B2EA0E46B}" type="presParOf" srcId="{14E4909B-23D1-4D8A-9447-21881D8BC0B0}" destId="{30A9D046-7291-41EF-8412-A7504BCA13FE}" srcOrd="1" destOrd="0" presId="urn:microsoft.com/office/officeart/2016/7/layout/LinearArrowProcessNumbered"/>
    <dgm:cxn modelId="{CAE21DF3-BBBF-4A9F-A322-0B3E0F67504F}" type="presParOf" srcId="{14E4909B-23D1-4D8A-9447-21881D8BC0B0}" destId="{68333448-0362-4C08-85A7-D2772BED4046}" srcOrd="2" destOrd="0" presId="urn:microsoft.com/office/officeart/2016/7/layout/LinearArrowProcessNumbered"/>
    <dgm:cxn modelId="{AC9E36CB-E340-4C51-A120-D4F32FA9B20C}" type="presParOf" srcId="{14E4909B-23D1-4D8A-9447-21881D8BC0B0}" destId="{D6092005-9A95-4867-A26D-9B3DA2E61290}" srcOrd="3" destOrd="0" presId="urn:microsoft.com/office/officeart/2016/7/layout/LinearArrowProcessNumbered"/>
    <dgm:cxn modelId="{EAAE8E42-D24D-4C43-9622-EB7989E9CCD9}" type="presParOf" srcId="{57583C35-EAA9-4741-A98D-CC97736F8E2D}" destId="{5413D4BB-12E8-48BF-81E2-29D11EF11118}" srcOrd="2" destOrd="0" presId="urn:microsoft.com/office/officeart/2016/7/layout/LinearArrowProcessNumbered"/>
    <dgm:cxn modelId="{46BE4C8C-7E1A-4ACB-A19D-2BCBCFCD7AF4}" type="presParOf" srcId="{C14DCA8A-75D3-4202-984E-CB8E01D30D77}" destId="{C682B4ED-6FF1-4AF4-A60E-5562DD6697E8}" srcOrd="3" destOrd="0" presId="urn:microsoft.com/office/officeart/2016/7/layout/LinearArrowProcessNumbered"/>
    <dgm:cxn modelId="{FC9E8750-C5D6-40A0-BC6D-530F6E40D294}" type="presParOf" srcId="{C14DCA8A-75D3-4202-984E-CB8E01D30D77}" destId="{F5D450F0-33E7-4CAA-A613-B24CFAF5C2B1}" srcOrd="4" destOrd="0" presId="urn:microsoft.com/office/officeart/2016/7/layout/LinearArrowProcessNumbered"/>
    <dgm:cxn modelId="{366D6186-B6E9-40C4-AD90-83B705BA749D}" type="presParOf" srcId="{F5D450F0-33E7-4CAA-A613-B24CFAF5C2B1}" destId="{B2845473-328A-43DB-BCA4-36558B7C3497}" srcOrd="0" destOrd="0" presId="urn:microsoft.com/office/officeart/2016/7/layout/LinearArrowProcessNumbered"/>
    <dgm:cxn modelId="{3DBFCC51-6288-4828-9359-C88C5953108A}" type="presParOf" srcId="{F5D450F0-33E7-4CAA-A613-B24CFAF5C2B1}" destId="{9B2956AD-CB94-4BA9-8930-36EBC448B409}" srcOrd="1" destOrd="0" presId="urn:microsoft.com/office/officeart/2016/7/layout/LinearArrowProcessNumbered"/>
    <dgm:cxn modelId="{1CF955D8-910C-4DCB-B129-1CE5F238F1B8}" type="presParOf" srcId="{9B2956AD-CB94-4BA9-8930-36EBC448B409}" destId="{465F491E-6113-4471-B93F-E63487951A97}" srcOrd="0" destOrd="0" presId="urn:microsoft.com/office/officeart/2016/7/layout/LinearArrowProcessNumbered"/>
    <dgm:cxn modelId="{2050DAF2-438E-475A-9522-5BE3AE7B44C1}" type="presParOf" srcId="{9B2956AD-CB94-4BA9-8930-36EBC448B409}" destId="{FAD7C3C9-04A1-46F5-AE07-AED2E8C4466A}" srcOrd="1" destOrd="0" presId="urn:microsoft.com/office/officeart/2016/7/layout/LinearArrowProcessNumbered"/>
    <dgm:cxn modelId="{72972335-7929-44F3-8B09-366CA5A15BF5}" type="presParOf" srcId="{9B2956AD-CB94-4BA9-8930-36EBC448B409}" destId="{E0596611-9A97-4FCC-9F4E-38656B744816}" srcOrd="2" destOrd="0" presId="urn:microsoft.com/office/officeart/2016/7/layout/LinearArrowProcessNumbered"/>
    <dgm:cxn modelId="{54134920-F28A-4532-98C9-A72273B613D7}" type="presParOf" srcId="{9B2956AD-CB94-4BA9-8930-36EBC448B409}" destId="{C8EF4926-4BE5-4661-B972-99F67E8DC6C6}" srcOrd="3" destOrd="0" presId="urn:microsoft.com/office/officeart/2016/7/layout/LinearArrowProcessNumbered"/>
    <dgm:cxn modelId="{2663E93B-E587-4854-A4D5-02591CF95155}" type="presParOf" srcId="{F5D450F0-33E7-4CAA-A613-B24CFAF5C2B1}" destId="{2F23A75F-36EA-4259-97B7-BA69FDF2F266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CCDA57-889B-4251-AC45-4723EEE23EC3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E6D7C8E-A6D5-4F58-A5B5-EA1E996713D4}">
      <dgm:prSet/>
      <dgm:spPr/>
      <dgm:t>
        <a:bodyPr/>
        <a:lstStyle/>
        <a:p>
          <a:pPr algn="ctr"/>
          <a:r>
            <a:rPr lang="es-ES" dirty="0"/>
            <a:t>Todas las ideas deben estar relacionadas con el TEMA que se trata.</a:t>
          </a:r>
          <a:endParaRPr lang="en-US" dirty="0"/>
        </a:p>
      </dgm:t>
    </dgm:pt>
    <dgm:pt modelId="{4A24735E-7610-4647-972A-88A202855E69}" type="parTrans" cxnId="{4D1A3E5A-ACF5-460F-AD9A-680B71E4B91E}">
      <dgm:prSet/>
      <dgm:spPr/>
      <dgm:t>
        <a:bodyPr/>
        <a:lstStyle/>
        <a:p>
          <a:endParaRPr lang="en-US"/>
        </a:p>
      </dgm:t>
    </dgm:pt>
    <dgm:pt modelId="{EEC1BEE4-9F9F-4861-8F31-FA62B0768692}" type="sibTrans" cxnId="{4D1A3E5A-ACF5-460F-AD9A-680B71E4B91E}">
      <dgm:prSet/>
      <dgm:spPr/>
      <dgm:t>
        <a:bodyPr/>
        <a:lstStyle/>
        <a:p>
          <a:endParaRPr lang="en-US"/>
        </a:p>
      </dgm:t>
    </dgm:pt>
    <dgm:pt modelId="{36A7B794-4E62-4C0A-8E6C-13C3B59AA692}">
      <dgm:prSet/>
      <dgm:spPr/>
      <dgm:t>
        <a:bodyPr/>
        <a:lstStyle/>
        <a:p>
          <a:pPr algn="ctr"/>
          <a:r>
            <a:rPr lang="es-ES" dirty="0"/>
            <a:t>Las ideas deben se acordes con el contexto en que se introducen y con la intención del texto. Los asuntos tratados no deben entrar en contradicción.</a:t>
          </a:r>
          <a:endParaRPr lang="en-US" dirty="0"/>
        </a:p>
      </dgm:t>
    </dgm:pt>
    <dgm:pt modelId="{F14E6691-E66D-44BC-AAC5-E745B66AE7B9}" type="parTrans" cxnId="{646A7B19-A39C-4870-8A49-269D6F419AE7}">
      <dgm:prSet/>
      <dgm:spPr/>
      <dgm:t>
        <a:bodyPr/>
        <a:lstStyle/>
        <a:p>
          <a:endParaRPr lang="en-US"/>
        </a:p>
      </dgm:t>
    </dgm:pt>
    <dgm:pt modelId="{2BE59CE9-7968-47E5-BC35-3117CD651E4E}" type="sibTrans" cxnId="{646A7B19-A39C-4870-8A49-269D6F419AE7}">
      <dgm:prSet/>
      <dgm:spPr/>
      <dgm:t>
        <a:bodyPr/>
        <a:lstStyle/>
        <a:p>
          <a:endParaRPr lang="en-US"/>
        </a:p>
      </dgm:t>
    </dgm:pt>
    <dgm:pt modelId="{4C05BA52-BCAC-4D4F-8562-C9930982CE75}">
      <dgm:prSet/>
      <dgm:spPr/>
      <dgm:t>
        <a:bodyPr/>
        <a:lstStyle/>
        <a:p>
          <a:pPr algn="ctr"/>
          <a:r>
            <a:rPr lang="es-ES" dirty="0"/>
            <a:t>El texto debe seguir un ORDEN lógico. Todas las partes del texto deben estar bien organizadas y seguir una ESTRUCTURA coherente.</a:t>
          </a:r>
          <a:endParaRPr lang="en-US" dirty="0"/>
        </a:p>
      </dgm:t>
    </dgm:pt>
    <dgm:pt modelId="{A6189DB2-9A53-45DA-8318-890FA9E22BF1}" type="parTrans" cxnId="{C9166994-14FD-4CC6-8684-FCF0EB50E0E4}">
      <dgm:prSet/>
      <dgm:spPr/>
      <dgm:t>
        <a:bodyPr/>
        <a:lstStyle/>
        <a:p>
          <a:endParaRPr lang="en-US"/>
        </a:p>
      </dgm:t>
    </dgm:pt>
    <dgm:pt modelId="{597648BB-60FB-4AEC-BF2F-36F01EB6AB50}" type="sibTrans" cxnId="{C9166994-14FD-4CC6-8684-FCF0EB50E0E4}">
      <dgm:prSet/>
      <dgm:spPr/>
      <dgm:t>
        <a:bodyPr/>
        <a:lstStyle/>
        <a:p>
          <a:endParaRPr lang="en-US"/>
        </a:p>
      </dgm:t>
    </dgm:pt>
    <dgm:pt modelId="{2B6F0B27-F50A-4CD6-A277-AA2781BF582A}" type="pres">
      <dgm:prSet presAssocID="{87CCDA57-889B-4251-AC45-4723EEE23EC3}" presName="outerComposite" presStyleCnt="0">
        <dgm:presLayoutVars>
          <dgm:chMax val="5"/>
          <dgm:dir/>
          <dgm:resizeHandles val="exact"/>
        </dgm:presLayoutVars>
      </dgm:prSet>
      <dgm:spPr/>
    </dgm:pt>
    <dgm:pt modelId="{EE58CC21-AC58-43D1-85BE-293A9081D1E4}" type="pres">
      <dgm:prSet presAssocID="{87CCDA57-889B-4251-AC45-4723EEE23EC3}" presName="dummyMaxCanvas" presStyleCnt="0">
        <dgm:presLayoutVars/>
      </dgm:prSet>
      <dgm:spPr/>
    </dgm:pt>
    <dgm:pt modelId="{5D8C683A-3330-4BFE-8170-07A752E514EE}" type="pres">
      <dgm:prSet presAssocID="{87CCDA57-889B-4251-AC45-4723EEE23EC3}" presName="ThreeNodes_1" presStyleLbl="node1" presStyleIdx="0" presStyleCnt="3">
        <dgm:presLayoutVars>
          <dgm:bulletEnabled val="1"/>
        </dgm:presLayoutVars>
      </dgm:prSet>
      <dgm:spPr/>
    </dgm:pt>
    <dgm:pt modelId="{C2CD3885-B409-441C-8917-3918D8484966}" type="pres">
      <dgm:prSet presAssocID="{87CCDA57-889B-4251-AC45-4723EEE23EC3}" presName="ThreeNodes_2" presStyleLbl="node1" presStyleIdx="1" presStyleCnt="3">
        <dgm:presLayoutVars>
          <dgm:bulletEnabled val="1"/>
        </dgm:presLayoutVars>
      </dgm:prSet>
      <dgm:spPr/>
    </dgm:pt>
    <dgm:pt modelId="{0DE29739-52DC-49F5-B6DA-9DD70DB660AC}" type="pres">
      <dgm:prSet presAssocID="{87CCDA57-889B-4251-AC45-4723EEE23EC3}" presName="ThreeNodes_3" presStyleLbl="node1" presStyleIdx="2" presStyleCnt="3" custLinFactNeighborX="-1295" custLinFactNeighborY="-502">
        <dgm:presLayoutVars>
          <dgm:bulletEnabled val="1"/>
        </dgm:presLayoutVars>
      </dgm:prSet>
      <dgm:spPr/>
    </dgm:pt>
    <dgm:pt modelId="{A06851EF-4B27-4299-ABFC-A783A1D53987}" type="pres">
      <dgm:prSet presAssocID="{87CCDA57-889B-4251-AC45-4723EEE23EC3}" presName="ThreeConn_1-2" presStyleLbl="fgAccFollowNode1" presStyleIdx="0" presStyleCnt="2">
        <dgm:presLayoutVars>
          <dgm:bulletEnabled val="1"/>
        </dgm:presLayoutVars>
      </dgm:prSet>
      <dgm:spPr/>
    </dgm:pt>
    <dgm:pt modelId="{622A32B8-C7B9-4CA4-BE2C-103462E20057}" type="pres">
      <dgm:prSet presAssocID="{87CCDA57-889B-4251-AC45-4723EEE23EC3}" presName="ThreeConn_2-3" presStyleLbl="fgAccFollowNode1" presStyleIdx="1" presStyleCnt="2">
        <dgm:presLayoutVars>
          <dgm:bulletEnabled val="1"/>
        </dgm:presLayoutVars>
      </dgm:prSet>
      <dgm:spPr/>
    </dgm:pt>
    <dgm:pt modelId="{9DACBD42-D923-49B8-8781-A8B6316DA581}" type="pres">
      <dgm:prSet presAssocID="{87CCDA57-889B-4251-AC45-4723EEE23EC3}" presName="ThreeNodes_1_text" presStyleLbl="node1" presStyleIdx="2" presStyleCnt="3">
        <dgm:presLayoutVars>
          <dgm:bulletEnabled val="1"/>
        </dgm:presLayoutVars>
      </dgm:prSet>
      <dgm:spPr/>
    </dgm:pt>
    <dgm:pt modelId="{7BD0D278-5F3F-4E84-8C29-3449C230E2A5}" type="pres">
      <dgm:prSet presAssocID="{87CCDA57-889B-4251-AC45-4723EEE23EC3}" presName="ThreeNodes_2_text" presStyleLbl="node1" presStyleIdx="2" presStyleCnt="3">
        <dgm:presLayoutVars>
          <dgm:bulletEnabled val="1"/>
        </dgm:presLayoutVars>
      </dgm:prSet>
      <dgm:spPr/>
    </dgm:pt>
    <dgm:pt modelId="{63700685-62E8-4F82-B1F5-8341052F8CA1}" type="pres">
      <dgm:prSet presAssocID="{87CCDA57-889B-4251-AC45-4723EEE23EC3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14C8600-5644-4424-932A-C352B16392B5}" type="presOf" srcId="{36A7B794-4E62-4C0A-8E6C-13C3B59AA692}" destId="{7BD0D278-5F3F-4E84-8C29-3449C230E2A5}" srcOrd="1" destOrd="0" presId="urn:microsoft.com/office/officeart/2005/8/layout/vProcess5"/>
    <dgm:cxn modelId="{646A7B19-A39C-4870-8A49-269D6F419AE7}" srcId="{87CCDA57-889B-4251-AC45-4723EEE23EC3}" destId="{36A7B794-4E62-4C0A-8E6C-13C3B59AA692}" srcOrd="1" destOrd="0" parTransId="{F14E6691-E66D-44BC-AAC5-E745B66AE7B9}" sibTransId="{2BE59CE9-7968-47E5-BC35-3117CD651E4E}"/>
    <dgm:cxn modelId="{C5F7FB3C-121B-4124-9C99-EE759068ED2D}" type="presOf" srcId="{2BE59CE9-7968-47E5-BC35-3117CD651E4E}" destId="{622A32B8-C7B9-4CA4-BE2C-103462E20057}" srcOrd="0" destOrd="0" presId="urn:microsoft.com/office/officeart/2005/8/layout/vProcess5"/>
    <dgm:cxn modelId="{3750D647-9C00-4807-B4FB-C4DFD5A132DC}" type="presOf" srcId="{6E6D7C8E-A6D5-4F58-A5B5-EA1E996713D4}" destId="{5D8C683A-3330-4BFE-8170-07A752E514EE}" srcOrd="0" destOrd="0" presId="urn:microsoft.com/office/officeart/2005/8/layout/vProcess5"/>
    <dgm:cxn modelId="{4D1A3E5A-ACF5-460F-AD9A-680B71E4B91E}" srcId="{87CCDA57-889B-4251-AC45-4723EEE23EC3}" destId="{6E6D7C8E-A6D5-4F58-A5B5-EA1E996713D4}" srcOrd="0" destOrd="0" parTransId="{4A24735E-7610-4647-972A-88A202855E69}" sibTransId="{EEC1BEE4-9F9F-4861-8F31-FA62B0768692}"/>
    <dgm:cxn modelId="{C9166994-14FD-4CC6-8684-FCF0EB50E0E4}" srcId="{87CCDA57-889B-4251-AC45-4723EEE23EC3}" destId="{4C05BA52-BCAC-4D4F-8562-C9930982CE75}" srcOrd="2" destOrd="0" parTransId="{A6189DB2-9A53-45DA-8318-890FA9E22BF1}" sibTransId="{597648BB-60FB-4AEC-BF2F-36F01EB6AB50}"/>
    <dgm:cxn modelId="{F5CBB8A3-9FB5-4C75-A8AE-0AE49399519C}" type="presOf" srcId="{6E6D7C8E-A6D5-4F58-A5B5-EA1E996713D4}" destId="{9DACBD42-D923-49B8-8781-A8B6316DA581}" srcOrd="1" destOrd="0" presId="urn:microsoft.com/office/officeart/2005/8/layout/vProcess5"/>
    <dgm:cxn modelId="{D852C6AC-1163-4381-A025-88C247F3A85F}" type="presOf" srcId="{EEC1BEE4-9F9F-4861-8F31-FA62B0768692}" destId="{A06851EF-4B27-4299-ABFC-A783A1D53987}" srcOrd="0" destOrd="0" presId="urn:microsoft.com/office/officeart/2005/8/layout/vProcess5"/>
    <dgm:cxn modelId="{18D351BF-8633-4912-89E0-14703DBC222B}" type="presOf" srcId="{36A7B794-4E62-4C0A-8E6C-13C3B59AA692}" destId="{C2CD3885-B409-441C-8917-3918D8484966}" srcOrd="0" destOrd="0" presId="urn:microsoft.com/office/officeart/2005/8/layout/vProcess5"/>
    <dgm:cxn modelId="{C04706C4-8235-454B-B5C3-E2D7E3D0882D}" type="presOf" srcId="{87CCDA57-889B-4251-AC45-4723EEE23EC3}" destId="{2B6F0B27-F50A-4CD6-A277-AA2781BF582A}" srcOrd="0" destOrd="0" presId="urn:microsoft.com/office/officeart/2005/8/layout/vProcess5"/>
    <dgm:cxn modelId="{A29EEAD2-99B5-446F-8FE3-1473E88A1BD5}" type="presOf" srcId="{4C05BA52-BCAC-4D4F-8562-C9930982CE75}" destId="{63700685-62E8-4F82-B1F5-8341052F8CA1}" srcOrd="1" destOrd="0" presId="urn:microsoft.com/office/officeart/2005/8/layout/vProcess5"/>
    <dgm:cxn modelId="{043525EC-35DC-44C1-BE6F-BC7A127FC924}" type="presOf" srcId="{4C05BA52-BCAC-4D4F-8562-C9930982CE75}" destId="{0DE29739-52DC-49F5-B6DA-9DD70DB660AC}" srcOrd="0" destOrd="0" presId="urn:microsoft.com/office/officeart/2005/8/layout/vProcess5"/>
    <dgm:cxn modelId="{51ABE0A1-64A1-4FF1-9C80-B43AE4D4212A}" type="presParOf" srcId="{2B6F0B27-F50A-4CD6-A277-AA2781BF582A}" destId="{EE58CC21-AC58-43D1-85BE-293A9081D1E4}" srcOrd="0" destOrd="0" presId="urn:microsoft.com/office/officeart/2005/8/layout/vProcess5"/>
    <dgm:cxn modelId="{B9854A30-F268-4572-B221-FD1F48BB4081}" type="presParOf" srcId="{2B6F0B27-F50A-4CD6-A277-AA2781BF582A}" destId="{5D8C683A-3330-4BFE-8170-07A752E514EE}" srcOrd="1" destOrd="0" presId="urn:microsoft.com/office/officeart/2005/8/layout/vProcess5"/>
    <dgm:cxn modelId="{B55E7228-07EB-4F50-B1D9-C83FBEC1BCD2}" type="presParOf" srcId="{2B6F0B27-F50A-4CD6-A277-AA2781BF582A}" destId="{C2CD3885-B409-441C-8917-3918D8484966}" srcOrd="2" destOrd="0" presId="urn:microsoft.com/office/officeart/2005/8/layout/vProcess5"/>
    <dgm:cxn modelId="{E0C35E98-FF01-4CE3-A39D-A7D73E3A2CEB}" type="presParOf" srcId="{2B6F0B27-F50A-4CD6-A277-AA2781BF582A}" destId="{0DE29739-52DC-49F5-B6DA-9DD70DB660AC}" srcOrd="3" destOrd="0" presId="urn:microsoft.com/office/officeart/2005/8/layout/vProcess5"/>
    <dgm:cxn modelId="{77049C74-73C9-4E5D-BE29-8A1F342B85AA}" type="presParOf" srcId="{2B6F0B27-F50A-4CD6-A277-AA2781BF582A}" destId="{A06851EF-4B27-4299-ABFC-A783A1D53987}" srcOrd="4" destOrd="0" presId="urn:microsoft.com/office/officeart/2005/8/layout/vProcess5"/>
    <dgm:cxn modelId="{8E8AC2A7-401D-4AF0-99B3-4B386B263ABF}" type="presParOf" srcId="{2B6F0B27-F50A-4CD6-A277-AA2781BF582A}" destId="{622A32B8-C7B9-4CA4-BE2C-103462E20057}" srcOrd="5" destOrd="0" presId="urn:microsoft.com/office/officeart/2005/8/layout/vProcess5"/>
    <dgm:cxn modelId="{F66758B3-9F75-49D9-B947-68BA83EEBE84}" type="presParOf" srcId="{2B6F0B27-F50A-4CD6-A277-AA2781BF582A}" destId="{9DACBD42-D923-49B8-8781-A8B6316DA581}" srcOrd="6" destOrd="0" presId="urn:microsoft.com/office/officeart/2005/8/layout/vProcess5"/>
    <dgm:cxn modelId="{C2E0E33A-BE41-455E-9DAE-1E8BAEC66BA5}" type="presParOf" srcId="{2B6F0B27-F50A-4CD6-A277-AA2781BF582A}" destId="{7BD0D278-5F3F-4E84-8C29-3449C230E2A5}" srcOrd="7" destOrd="0" presId="urn:microsoft.com/office/officeart/2005/8/layout/vProcess5"/>
    <dgm:cxn modelId="{81753AB3-90BF-47C1-98DF-BAFA89854664}" type="presParOf" srcId="{2B6F0B27-F50A-4CD6-A277-AA2781BF582A}" destId="{63700685-62E8-4F82-B1F5-8341052F8CA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B6115B-6D80-44B0-829F-921C5A37CEDC}" type="doc">
      <dgm:prSet loTypeId="urn:microsoft.com/office/officeart/2005/8/layout/process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7FDBA54-DAF2-4B3F-807A-A590AA366F59}">
      <dgm:prSet/>
      <dgm:spPr/>
      <dgm:t>
        <a:bodyPr/>
        <a:lstStyle/>
        <a:p>
          <a:r>
            <a:rPr lang="es-ES" dirty="0"/>
            <a:t>Un texto está </a:t>
          </a:r>
          <a:r>
            <a:rPr lang="es-ES" b="1" dirty="0"/>
            <a:t>cohesionado</a:t>
          </a:r>
          <a:r>
            <a:rPr lang="es-ES" dirty="0"/>
            <a:t> cuando expresa la relación lógica entre las ideas que presenta.</a:t>
          </a:r>
          <a:endParaRPr lang="en-US" dirty="0"/>
        </a:p>
      </dgm:t>
    </dgm:pt>
    <dgm:pt modelId="{0AD6B53D-6104-4237-BA8B-C2EAE6C86F04}" type="parTrans" cxnId="{9C6CC6CB-555A-41E6-9699-216EEBAD011C}">
      <dgm:prSet/>
      <dgm:spPr/>
      <dgm:t>
        <a:bodyPr/>
        <a:lstStyle/>
        <a:p>
          <a:endParaRPr lang="en-US"/>
        </a:p>
      </dgm:t>
    </dgm:pt>
    <dgm:pt modelId="{67187D70-7B47-4B83-BD77-6B3BE80C30F6}" type="sibTrans" cxnId="{9C6CC6CB-555A-41E6-9699-216EEBAD011C}">
      <dgm:prSet/>
      <dgm:spPr/>
      <dgm:t>
        <a:bodyPr/>
        <a:lstStyle/>
        <a:p>
          <a:endParaRPr lang="en-US"/>
        </a:p>
      </dgm:t>
    </dgm:pt>
    <dgm:pt modelId="{E4DCF6F9-86C9-41A8-8E49-97D2B5B9B13A}">
      <dgm:prSet custT="1"/>
      <dgm:spPr/>
      <dgm:t>
        <a:bodyPr/>
        <a:lstStyle/>
        <a:p>
          <a:r>
            <a:rPr lang="es-ES" sz="1800" dirty="0"/>
            <a:t>Para ello utiliza </a:t>
          </a:r>
          <a:r>
            <a:rPr lang="es-ES" sz="1800" u="sng" dirty="0"/>
            <a:t>recursos</a:t>
          </a:r>
          <a:r>
            <a:rPr lang="es-ES" sz="1800" dirty="0"/>
            <a:t> como: la sinonimia, la antonimia, la hiperonimia, pronombres, adverbios, marcadores discursivos o conectores </a:t>
          </a:r>
        </a:p>
        <a:p>
          <a:r>
            <a:rPr lang="es-ES" sz="1800" dirty="0"/>
            <a:t>(</a:t>
          </a:r>
          <a:r>
            <a:rPr lang="es-ES" sz="1800" i="1" dirty="0"/>
            <a:t>por ejemplo, de este modo, primero, después, por último, </a:t>
          </a:r>
        </a:p>
        <a:p>
          <a:r>
            <a:rPr lang="es-ES" sz="1800" i="1" dirty="0"/>
            <a:t>en cambio, mejor dicho, en definitiva</a:t>
          </a:r>
          <a:r>
            <a:rPr lang="es-ES" sz="1800" dirty="0"/>
            <a:t>…)</a:t>
          </a:r>
        </a:p>
        <a:p>
          <a:r>
            <a:rPr lang="es-ES" sz="1800" dirty="0"/>
            <a:t>(Conectores y clases: página 42)</a:t>
          </a:r>
          <a:endParaRPr lang="en-US" sz="1800" dirty="0"/>
        </a:p>
      </dgm:t>
    </dgm:pt>
    <dgm:pt modelId="{1F3991DC-A877-4AF4-8AC6-C75D63055101}" type="parTrans" cxnId="{DED66E03-F208-4C98-AD0E-BCA451E86016}">
      <dgm:prSet/>
      <dgm:spPr/>
      <dgm:t>
        <a:bodyPr/>
        <a:lstStyle/>
        <a:p>
          <a:endParaRPr lang="en-US"/>
        </a:p>
      </dgm:t>
    </dgm:pt>
    <dgm:pt modelId="{0664213E-5EA9-472A-9FC2-467B996EC506}" type="sibTrans" cxnId="{DED66E03-F208-4C98-AD0E-BCA451E86016}">
      <dgm:prSet/>
      <dgm:spPr/>
      <dgm:t>
        <a:bodyPr/>
        <a:lstStyle/>
        <a:p>
          <a:endParaRPr lang="en-US"/>
        </a:p>
      </dgm:t>
    </dgm:pt>
    <dgm:pt modelId="{12F954E1-B5B5-43BA-9EFC-D4885C2D7502}" type="pres">
      <dgm:prSet presAssocID="{6AB6115B-6D80-44B0-829F-921C5A37CEDC}" presName="linearFlow" presStyleCnt="0">
        <dgm:presLayoutVars>
          <dgm:resizeHandles val="exact"/>
        </dgm:presLayoutVars>
      </dgm:prSet>
      <dgm:spPr/>
    </dgm:pt>
    <dgm:pt modelId="{5CEB05D4-6207-4B1D-8150-BFE8915288B5}" type="pres">
      <dgm:prSet presAssocID="{37FDBA54-DAF2-4B3F-807A-A590AA366F59}" presName="node" presStyleLbl="node1" presStyleIdx="0" presStyleCnt="2" custScaleX="172794" custScaleY="51086">
        <dgm:presLayoutVars>
          <dgm:bulletEnabled val="1"/>
        </dgm:presLayoutVars>
      </dgm:prSet>
      <dgm:spPr/>
    </dgm:pt>
    <dgm:pt modelId="{CA4A8E48-91E5-4E43-B89E-418A3C9ED346}" type="pres">
      <dgm:prSet presAssocID="{67187D70-7B47-4B83-BD77-6B3BE80C30F6}" presName="sibTrans" presStyleLbl="sibTrans2D1" presStyleIdx="0" presStyleCnt="1"/>
      <dgm:spPr/>
    </dgm:pt>
    <dgm:pt modelId="{00975B31-62E0-4E10-AE78-119F9CA579C5}" type="pres">
      <dgm:prSet presAssocID="{67187D70-7B47-4B83-BD77-6B3BE80C30F6}" presName="connectorText" presStyleLbl="sibTrans2D1" presStyleIdx="0" presStyleCnt="1"/>
      <dgm:spPr/>
    </dgm:pt>
    <dgm:pt modelId="{50AAFF40-067E-4CB3-8729-2EB6A6A1AF17}" type="pres">
      <dgm:prSet presAssocID="{E4DCF6F9-86C9-41A8-8E49-97D2B5B9B13A}" presName="node" presStyleLbl="node1" presStyleIdx="1" presStyleCnt="2" custScaleX="160610">
        <dgm:presLayoutVars>
          <dgm:bulletEnabled val="1"/>
        </dgm:presLayoutVars>
      </dgm:prSet>
      <dgm:spPr/>
    </dgm:pt>
  </dgm:ptLst>
  <dgm:cxnLst>
    <dgm:cxn modelId="{DED66E03-F208-4C98-AD0E-BCA451E86016}" srcId="{6AB6115B-6D80-44B0-829F-921C5A37CEDC}" destId="{E4DCF6F9-86C9-41A8-8E49-97D2B5B9B13A}" srcOrd="1" destOrd="0" parTransId="{1F3991DC-A877-4AF4-8AC6-C75D63055101}" sibTransId="{0664213E-5EA9-472A-9FC2-467B996EC506}"/>
    <dgm:cxn modelId="{C19FA272-71BE-43CF-891E-745176B84EC1}" type="presOf" srcId="{E4DCF6F9-86C9-41A8-8E49-97D2B5B9B13A}" destId="{50AAFF40-067E-4CB3-8729-2EB6A6A1AF17}" srcOrd="0" destOrd="0" presId="urn:microsoft.com/office/officeart/2005/8/layout/process2"/>
    <dgm:cxn modelId="{C843667B-C66C-4798-AE0E-92BF1317DBE7}" type="presOf" srcId="{67187D70-7B47-4B83-BD77-6B3BE80C30F6}" destId="{00975B31-62E0-4E10-AE78-119F9CA579C5}" srcOrd="1" destOrd="0" presId="urn:microsoft.com/office/officeart/2005/8/layout/process2"/>
    <dgm:cxn modelId="{FD57CFAB-7C61-41A0-B954-10E90BF22BD9}" type="presOf" srcId="{67187D70-7B47-4B83-BD77-6B3BE80C30F6}" destId="{CA4A8E48-91E5-4E43-B89E-418A3C9ED346}" srcOrd="0" destOrd="0" presId="urn:microsoft.com/office/officeart/2005/8/layout/process2"/>
    <dgm:cxn modelId="{8EB1EAAE-D634-446F-9B21-138840F817FB}" type="presOf" srcId="{6AB6115B-6D80-44B0-829F-921C5A37CEDC}" destId="{12F954E1-B5B5-43BA-9EFC-D4885C2D7502}" srcOrd="0" destOrd="0" presId="urn:microsoft.com/office/officeart/2005/8/layout/process2"/>
    <dgm:cxn modelId="{D8FF59C9-6888-404B-A4E7-AA836725A2C5}" type="presOf" srcId="{37FDBA54-DAF2-4B3F-807A-A590AA366F59}" destId="{5CEB05D4-6207-4B1D-8150-BFE8915288B5}" srcOrd="0" destOrd="0" presId="urn:microsoft.com/office/officeart/2005/8/layout/process2"/>
    <dgm:cxn modelId="{9C6CC6CB-555A-41E6-9699-216EEBAD011C}" srcId="{6AB6115B-6D80-44B0-829F-921C5A37CEDC}" destId="{37FDBA54-DAF2-4B3F-807A-A590AA366F59}" srcOrd="0" destOrd="0" parTransId="{0AD6B53D-6104-4237-BA8B-C2EAE6C86F04}" sibTransId="{67187D70-7B47-4B83-BD77-6B3BE80C30F6}"/>
    <dgm:cxn modelId="{17D153C6-3930-44F6-98B9-57195653804B}" type="presParOf" srcId="{12F954E1-B5B5-43BA-9EFC-D4885C2D7502}" destId="{5CEB05D4-6207-4B1D-8150-BFE8915288B5}" srcOrd="0" destOrd="0" presId="urn:microsoft.com/office/officeart/2005/8/layout/process2"/>
    <dgm:cxn modelId="{88D57C1D-C9AD-44F1-AEEC-DD19898535B0}" type="presParOf" srcId="{12F954E1-B5B5-43BA-9EFC-D4885C2D7502}" destId="{CA4A8E48-91E5-4E43-B89E-418A3C9ED346}" srcOrd="1" destOrd="0" presId="urn:microsoft.com/office/officeart/2005/8/layout/process2"/>
    <dgm:cxn modelId="{BDCB0846-D3AF-40EC-9202-5DCDCD12EE65}" type="presParOf" srcId="{CA4A8E48-91E5-4E43-B89E-418A3C9ED346}" destId="{00975B31-62E0-4E10-AE78-119F9CA579C5}" srcOrd="0" destOrd="0" presId="urn:microsoft.com/office/officeart/2005/8/layout/process2"/>
    <dgm:cxn modelId="{67BE564B-4BDD-4D6D-94F5-EE6BCD9B9E55}" type="presParOf" srcId="{12F954E1-B5B5-43BA-9EFC-D4885C2D7502}" destId="{50AAFF40-067E-4CB3-8729-2EB6A6A1AF17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0343D9-EC36-4001-B553-0ED16799FC4E}" type="doc">
      <dgm:prSet loTypeId="urn:microsoft.com/office/officeart/2008/layout/LinedList" loCatId="list" qsTypeId="urn:microsoft.com/office/officeart/2005/8/quickstyle/simple3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4CAA8FA0-7086-4914-A03E-4CA0A2C8E9D7}">
      <dgm:prSet custT="1"/>
      <dgm:spPr/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EJERCICIO 1: </a:t>
          </a:r>
          <a:r>
            <a:rPr lang="es-ES" sz="1500" b="1" dirty="0">
              <a:solidFill>
                <a:srgbClr val="00B050"/>
              </a:solidFill>
            </a:rPr>
            <a:t>¿Serían adecuados estos textos? Si no lo fueran explica por qué. Si te parecen discutibles, justifica tu respuesta a favor o en contra de su adecuación.</a:t>
          </a:r>
          <a:endParaRPr lang="en-US" sz="1500" b="1" dirty="0">
            <a:solidFill>
              <a:srgbClr val="00B050"/>
            </a:solidFill>
          </a:endParaRPr>
        </a:p>
      </dgm:t>
    </dgm:pt>
    <dgm:pt modelId="{484EE3D3-26DC-4978-9FCC-19B524230662}" type="parTrans" cxnId="{64EA6090-FE96-4665-86A5-FFDDA363569D}">
      <dgm:prSet/>
      <dgm:spPr/>
      <dgm:t>
        <a:bodyPr/>
        <a:lstStyle/>
        <a:p>
          <a:endParaRPr lang="en-US"/>
        </a:p>
      </dgm:t>
    </dgm:pt>
    <dgm:pt modelId="{B4672E4B-B7B0-4A21-91E6-48E42F01A88D}" type="sibTrans" cxnId="{64EA6090-FE96-4665-86A5-FFDDA363569D}">
      <dgm:prSet/>
      <dgm:spPr/>
      <dgm:t>
        <a:bodyPr/>
        <a:lstStyle/>
        <a:p>
          <a:endParaRPr lang="en-US"/>
        </a:p>
      </dgm:t>
    </dgm:pt>
    <dgm:pt modelId="{09EDE9CC-FDBA-49FC-B172-32BEE338018B}">
      <dgm:prSet/>
      <dgm:spPr/>
      <dgm:t>
        <a:bodyPr/>
        <a:lstStyle/>
        <a:p>
          <a:r>
            <a:rPr lang="es-ES" dirty="0"/>
            <a:t>1) Hola, Papa, que conste que mi idea no era visitarte en el Vaticano, pero me han traído estos colegas y…</a:t>
          </a:r>
          <a:endParaRPr lang="en-US" dirty="0"/>
        </a:p>
      </dgm:t>
    </dgm:pt>
    <dgm:pt modelId="{ABCA39AC-7C0A-470D-951D-F520C92F36B9}" type="parTrans" cxnId="{CAD168C0-B998-4CAB-8636-916562D86D5E}">
      <dgm:prSet/>
      <dgm:spPr/>
      <dgm:t>
        <a:bodyPr/>
        <a:lstStyle/>
        <a:p>
          <a:endParaRPr lang="en-US"/>
        </a:p>
      </dgm:t>
    </dgm:pt>
    <dgm:pt modelId="{6B80EEC0-5928-4FC4-A9CA-9A0A2B4D9837}" type="sibTrans" cxnId="{CAD168C0-B998-4CAB-8636-916562D86D5E}">
      <dgm:prSet/>
      <dgm:spPr/>
      <dgm:t>
        <a:bodyPr/>
        <a:lstStyle/>
        <a:p>
          <a:endParaRPr lang="en-US"/>
        </a:p>
      </dgm:t>
    </dgm:pt>
    <dgm:pt modelId="{11BAF757-26AC-4930-A42D-52DF63F2B750}">
      <dgm:prSet/>
      <dgm:spPr/>
      <dgm:t>
        <a:bodyPr/>
        <a:lstStyle/>
        <a:p>
          <a:r>
            <a:rPr lang="es-ES"/>
            <a:t>2) Estimados discentes del parvulario, nos encontramos hoy en la guardería Correcaminos para darles la bienvenida al mundo de iniciación a la enseñanza-aprendizaje.</a:t>
          </a:r>
          <a:endParaRPr lang="en-US"/>
        </a:p>
      </dgm:t>
    </dgm:pt>
    <dgm:pt modelId="{ECE29F9B-AAC5-46D0-836B-38680F446C1E}" type="parTrans" cxnId="{E5D2BD54-3BC0-4AC5-A0A6-586B9CCCD7A7}">
      <dgm:prSet/>
      <dgm:spPr/>
      <dgm:t>
        <a:bodyPr/>
        <a:lstStyle/>
        <a:p>
          <a:endParaRPr lang="en-US"/>
        </a:p>
      </dgm:t>
    </dgm:pt>
    <dgm:pt modelId="{6EC03DBE-56DB-451C-A3E8-F415C49EC545}" type="sibTrans" cxnId="{E5D2BD54-3BC0-4AC5-A0A6-586B9CCCD7A7}">
      <dgm:prSet/>
      <dgm:spPr/>
      <dgm:t>
        <a:bodyPr/>
        <a:lstStyle/>
        <a:p>
          <a:endParaRPr lang="en-US"/>
        </a:p>
      </dgm:t>
    </dgm:pt>
    <dgm:pt modelId="{D4B288F2-AEFB-4531-95BC-849D72BCF80A}">
      <dgm:prSet/>
      <dgm:spPr/>
      <dgm:t>
        <a:bodyPr/>
        <a:lstStyle/>
        <a:p>
          <a:r>
            <a:rPr lang="es-ES"/>
            <a:t>3) ¡Caray, tío! No me contaste que iban a venir chicas tan simpáticas a tu fiesta de cumpleaños.</a:t>
          </a:r>
          <a:endParaRPr lang="en-US"/>
        </a:p>
      </dgm:t>
    </dgm:pt>
    <dgm:pt modelId="{41665366-5FBF-476E-8C9D-2EF743D99E7C}" type="parTrans" cxnId="{B351C475-89F6-47F6-80AD-E74CB79796C4}">
      <dgm:prSet/>
      <dgm:spPr/>
      <dgm:t>
        <a:bodyPr/>
        <a:lstStyle/>
        <a:p>
          <a:endParaRPr lang="en-US"/>
        </a:p>
      </dgm:t>
    </dgm:pt>
    <dgm:pt modelId="{ED90E2C5-2A84-433C-A189-38090EA7EA84}" type="sibTrans" cxnId="{B351C475-89F6-47F6-80AD-E74CB79796C4}">
      <dgm:prSet/>
      <dgm:spPr/>
      <dgm:t>
        <a:bodyPr/>
        <a:lstStyle/>
        <a:p>
          <a:endParaRPr lang="en-US"/>
        </a:p>
      </dgm:t>
    </dgm:pt>
    <dgm:pt modelId="{D0A1F734-896C-4D52-B07B-00C456EBCA57}">
      <dgm:prSet/>
      <dgm:spPr/>
      <dgm:t>
        <a:bodyPr/>
        <a:lstStyle/>
        <a:p>
          <a:r>
            <a:rPr lang="es-ES"/>
            <a:t>4) Un guía turístico se dirige a un grupo de invidentes y les pregunta si ven por allí el autobús que ha de recogerlos.</a:t>
          </a:r>
          <a:endParaRPr lang="en-US"/>
        </a:p>
      </dgm:t>
    </dgm:pt>
    <dgm:pt modelId="{8BE965AD-5D2C-4CF5-8C95-01C9D47839BD}" type="parTrans" cxnId="{B58BE243-5227-4B30-98BC-84BC7BA13875}">
      <dgm:prSet/>
      <dgm:spPr/>
      <dgm:t>
        <a:bodyPr/>
        <a:lstStyle/>
        <a:p>
          <a:endParaRPr lang="en-US"/>
        </a:p>
      </dgm:t>
    </dgm:pt>
    <dgm:pt modelId="{F9D42231-51DF-4204-86A1-DB3A0329137E}" type="sibTrans" cxnId="{B58BE243-5227-4B30-98BC-84BC7BA13875}">
      <dgm:prSet/>
      <dgm:spPr/>
      <dgm:t>
        <a:bodyPr/>
        <a:lstStyle/>
        <a:p>
          <a:endParaRPr lang="en-US"/>
        </a:p>
      </dgm:t>
    </dgm:pt>
    <dgm:pt modelId="{2B2A490E-CE8F-4773-A50F-94A2A25E9691}">
      <dgm:prSet/>
      <dgm:spPr/>
      <dgm:t>
        <a:bodyPr/>
        <a:lstStyle/>
        <a:p>
          <a:r>
            <a:rPr lang="es-ES"/>
            <a:t>5) Una madre a su hijo por teléfono: Amantísimo hijo, ¿podría venir por Pascua a este su hogar con la finalidad de departir acerca de temas trascendentes del interés de toda la familia?</a:t>
          </a:r>
          <a:endParaRPr lang="en-US"/>
        </a:p>
      </dgm:t>
    </dgm:pt>
    <dgm:pt modelId="{E30E6605-CA66-4087-9D24-6F32094D1294}" type="parTrans" cxnId="{3578B4F9-22E0-49D8-96C8-2B0445EDE2D4}">
      <dgm:prSet/>
      <dgm:spPr/>
      <dgm:t>
        <a:bodyPr/>
        <a:lstStyle/>
        <a:p>
          <a:endParaRPr lang="en-US"/>
        </a:p>
      </dgm:t>
    </dgm:pt>
    <dgm:pt modelId="{6A63D33A-2B25-4600-9509-E09877E61A10}" type="sibTrans" cxnId="{3578B4F9-22E0-49D8-96C8-2B0445EDE2D4}">
      <dgm:prSet/>
      <dgm:spPr/>
      <dgm:t>
        <a:bodyPr/>
        <a:lstStyle/>
        <a:p>
          <a:endParaRPr lang="en-US"/>
        </a:p>
      </dgm:t>
    </dgm:pt>
    <dgm:pt modelId="{A471286A-CDE0-40C9-9150-031D8BCDF72F}">
      <dgm:prSet/>
      <dgm:spPr/>
      <dgm:t>
        <a:bodyPr/>
        <a:lstStyle/>
        <a:p>
          <a:r>
            <a:rPr lang="es-ES"/>
            <a:t>6) En misa, durante un funeral, dos ancianas charlan a voz en grito sobre qué harán para comer.</a:t>
          </a:r>
          <a:endParaRPr lang="en-US"/>
        </a:p>
      </dgm:t>
    </dgm:pt>
    <dgm:pt modelId="{3DD1ECBC-CC4B-42F8-B631-36D7627623EC}" type="parTrans" cxnId="{833F6855-0B46-4A32-B41E-B6290272EC0E}">
      <dgm:prSet/>
      <dgm:spPr/>
      <dgm:t>
        <a:bodyPr/>
        <a:lstStyle/>
        <a:p>
          <a:endParaRPr lang="en-US"/>
        </a:p>
      </dgm:t>
    </dgm:pt>
    <dgm:pt modelId="{C4F67CDF-A206-4CC3-BBCF-60E52F4F620A}" type="sibTrans" cxnId="{833F6855-0B46-4A32-B41E-B6290272EC0E}">
      <dgm:prSet/>
      <dgm:spPr/>
      <dgm:t>
        <a:bodyPr/>
        <a:lstStyle/>
        <a:p>
          <a:endParaRPr lang="en-US"/>
        </a:p>
      </dgm:t>
    </dgm:pt>
    <dgm:pt modelId="{400CCE29-BB73-465E-89BE-4C82BA5E2FA3}" type="pres">
      <dgm:prSet presAssocID="{D80343D9-EC36-4001-B553-0ED16799FC4E}" presName="vert0" presStyleCnt="0">
        <dgm:presLayoutVars>
          <dgm:dir/>
          <dgm:animOne val="branch"/>
          <dgm:animLvl val="lvl"/>
        </dgm:presLayoutVars>
      </dgm:prSet>
      <dgm:spPr/>
    </dgm:pt>
    <dgm:pt modelId="{16EF64B7-F465-463C-A2D6-3B67143935EA}" type="pres">
      <dgm:prSet presAssocID="{4CAA8FA0-7086-4914-A03E-4CA0A2C8E9D7}" presName="thickLine" presStyleLbl="alignNode1" presStyleIdx="0" presStyleCnt="7"/>
      <dgm:spPr/>
    </dgm:pt>
    <dgm:pt modelId="{6A965F32-1E75-4E3F-9F32-AF20B5AA5F69}" type="pres">
      <dgm:prSet presAssocID="{4CAA8FA0-7086-4914-A03E-4CA0A2C8E9D7}" presName="horz1" presStyleCnt="0"/>
      <dgm:spPr/>
    </dgm:pt>
    <dgm:pt modelId="{C4585100-61DA-40F3-98D3-98903F29F0E7}" type="pres">
      <dgm:prSet presAssocID="{4CAA8FA0-7086-4914-A03E-4CA0A2C8E9D7}" presName="tx1" presStyleLbl="revTx" presStyleIdx="0" presStyleCnt="7"/>
      <dgm:spPr/>
    </dgm:pt>
    <dgm:pt modelId="{7738A5C4-D7E7-474F-88A7-0DBC3850958D}" type="pres">
      <dgm:prSet presAssocID="{4CAA8FA0-7086-4914-A03E-4CA0A2C8E9D7}" presName="vert1" presStyleCnt="0"/>
      <dgm:spPr/>
    </dgm:pt>
    <dgm:pt modelId="{62FDD226-BB9E-494C-ABBD-3F9202E82697}" type="pres">
      <dgm:prSet presAssocID="{09EDE9CC-FDBA-49FC-B172-32BEE338018B}" presName="thickLine" presStyleLbl="alignNode1" presStyleIdx="1" presStyleCnt="7"/>
      <dgm:spPr/>
    </dgm:pt>
    <dgm:pt modelId="{3283514C-AE70-41AF-BE04-758BC0E2F9D6}" type="pres">
      <dgm:prSet presAssocID="{09EDE9CC-FDBA-49FC-B172-32BEE338018B}" presName="horz1" presStyleCnt="0"/>
      <dgm:spPr/>
    </dgm:pt>
    <dgm:pt modelId="{EDAA99FE-12E5-4DF1-902F-6380FEB4D8AF}" type="pres">
      <dgm:prSet presAssocID="{09EDE9CC-FDBA-49FC-B172-32BEE338018B}" presName="tx1" presStyleLbl="revTx" presStyleIdx="1" presStyleCnt="7"/>
      <dgm:spPr/>
    </dgm:pt>
    <dgm:pt modelId="{92CEB564-F0CE-49CB-94B9-DA822EC59C14}" type="pres">
      <dgm:prSet presAssocID="{09EDE9CC-FDBA-49FC-B172-32BEE338018B}" presName="vert1" presStyleCnt="0"/>
      <dgm:spPr/>
    </dgm:pt>
    <dgm:pt modelId="{6B7246D8-25EC-4AB1-A71E-92FB9CFD308B}" type="pres">
      <dgm:prSet presAssocID="{11BAF757-26AC-4930-A42D-52DF63F2B750}" presName="thickLine" presStyleLbl="alignNode1" presStyleIdx="2" presStyleCnt="7"/>
      <dgm:spPr/>
    </dgm:pt>
    <dgm:pt modelId="{43C0E35C-5C5A-4DF7-9FCD-5C4791EC33AE}" type="pres">
      <dgm:prSet presAssocID="{11BAF757-26AC-4930-A42D-52DF63F2B750}" presName="horz1" presStyleCnt="0"/>
      <dgm:spPr/>
    </dgm:pt>
    <dgm:pt modelId="{992B11B7-41A8-4CA3-A446-FA55F650C09D}" type="pres">
      <dgm:prSet presAssocID="{11BAF757-26AC-4930-A42D-52DF63F2B750}" presName="tx1" presStyleLbl="revTx" presStyleIdx="2" presStyleCnt="7"/>
      <dgm:spPr/>
    </dgm:pt>
    <dgm:pt modelId="{FC9474D0-C39C-498E-A0BF-C8C74ACE83A0}" type="pres">
      <dgm:prSet presAssocID="{11BAF757-26AC-4930-A42D-52DF63F2B750}" presName="vert1" presStyleCnt="0"/>
      <dgm:spPr/>
    </dgm:pt>
    <dgm:pt modelId="{D36926AE-5099-4BA4-BB30-C7A8CD8F0E8D}" type="pres">
      <dgm:prSet presAssocID="{D4B288F2-AEFB-4531-95BC-849D72BCF80A}" presName="thickLine" presStyleLbl="alignNode1" presStyleIdx="3" presStyleCnt="7"/>
      <dgm:spPr/>
    </dgm:pt>
    <dgm:pt modelId="{8310C5BC-4543-4C75-A9F6-A79FADAF80BF}" type="pres">
      <dgm:prSet presAssocID="{D4B288F2-AEFB-4531-95BC-849D72BCF80A}" presName="horz1" presStyleCnt="0"/>
      <dgm:spPr/>
    </dgm:pt>
    <dgm:pt modelId="{A5208713-CBCC-407D-AC47-E1FD55D931F7}" type="pres">
      <dgm:prSet presAssocID="{D4B288F2-AEFB-4531-95BC-849D72BCF80A}" presName="tx1" presStyleLbl="revTx" presStyleIdx="3" presStyleCnt="7"/>
      <dgm:spPr/>
    </dgm:pt>
    <dgm:pt modelId="{3FBB1804-1171-4294-8D4A-AC40AB607AB4}" type="pres">
      <dgm:prSet presAssocID="{D4B288F2-AEFB-4531-95BC-849D72BCF80A}" presName="vert1" presStyleCnt="0"/>
      <dgm:spPr/>
    </dgm:pt>
    <dgm:pt modelId="{6F1396B4-30A6-4E2D-AC4A-06C9874EFC67}" type="pres">
      <dgm:prSet presAssocID="{D0A1F734-896C-4D52-B07B-00C456EBCA57}" presName="thickLine" presStyleLbl="alignNode1" presStyleIdx="4" presStyleCnt="7"/>
      <dgm:spPr/>
    </dgm:pt>
    <dgm:pt modelId="{9C0333A1-23DD-491A-A6BF-2152923F24F6}" type="pres">
      <dgm:prSet presAssocID="{D0A1F734-896C-4D52-B07B-00C456EBCA57}" presName="horz1" presStyleCnt="0"/>
      <dgm:spPr/>
    </dgm:pt>
    <dgm:pt modelId="{8E3D2BBF-1E0B-46F1-889B-192841A01B43}" type="pres">
      <dgm:prSet presAssocID="{D0A1F734-896C-4D52-B07B-00C456EBCA57}" presName="tx1" presStyleLbl="revTx" presStyleIdx="4" presStyleCnt="7"/>
      <dgm:spPr/>
    </dgm:pt>
    <dgm:pt modelId="{825BB7BC-07B0-4578-AA97-B53164E55909}" type="pres">
      <dgm:prSet presAssocID="{D0A1F734-896C-4D52-B07B-00C456EBCA57}" presName="vert1" presStyleCnt="0"/>
      <dgm:spPr/>
    </dgm:pt>
    <dgm:pt modelId="{F2EA4D2F-9A1A-449B-B52B-725460723A8C}" type="pres">
      <dgm:prSet presAssocID="{2B2A490E-CE8F-4773-A50F-94A2A25E9691}" presName="thickLine" presStyleLbl="alignNode1" presStyleIdx="5" presStyleCnt="7"/>
      <dgm:spPr/>
    </dgm:pt>
    <dgm:pt modelId="{FDC46440-D2E1-4998-ADC9-FC08848D098A}" type="pres">
      <dgm:prSet presAssocID="{2B2A490E-CE8F-4773-A50F-94A2A25E9691}" presName="horz1" presStyleCnt="0"/>
      <dgm:spPr/>
    </dgm:pt>
    <dgm:pt modelId="{8251FED9-06DE-4279-86F4-4A5CC839452D}" type="pres">
      <dgm:prSet presAssocID="{2B2A490E-CE8F-4773-A50F-94A2A25E9691}" presName="tx1" presStyleLbl="revTx" presStyleIdx="5" presStyleCnt="7"/>
      <dgm:spPr/>
    </dgm:pt>
    <dgm:pt modelId="{47E080D1-2927-4F94-B428-3D43FB087332}" type="pres">
      <dgm:prSet presAssocID="{2B2A490E-CE8F-4773-A50F-94A2A25E9691}" presName="vert1" presStyleCnt="0"/>
      <dgm:spPr/>
    </dgm:pt>
    <dgm:pt modelId="{B3FF0F64-1CFE-44BE-8734-635548A587B2}" type="pres">
      <dgm:prSet presAssocID="{A471286A-CDE0-40C9-9150-031D8BCDF72F}" presName="thickLine" presStyleLbl="alignNode1" presStyleIdx="6" presStyleCnt="7"/>
      <dgm:spPr/>
    </dgm:pt>
    <dgm:pt modelId="{475E83E7-F2A6-460D-8D3A-5E8085C00B03}" type="pres">
      <dgm:prSet presAssocID="{A471286A-CDE0-40C9-9150-031D8BCDF72F}" presName="horz1" presStyleCnt="0"/>
      <dgm:spPr/>
    </dgm:pt>
    <dgm:pt modelId="{5E68C536-8C9F-438C-A71E-4B99FF4030E1}" type="pres">
      <dgm:prSet presAssocID="{A471286A-CDE0-40C9-9150-031D8BCDF72F}" presName="tx1" presStyleLbl="revTx" presStyleIdx="6" presStyleCnt="7"/>
      <dgm:spPr/>
    </dgm:pt>
    <dgm:pt modelId="{382200E0-9679-44A9-9073-6CDE4C9107D0}" type="pres">
      <dgm:prSet presAssocID="{A471286A-CDE0-40C9-9150-031D8BCDF72F}" presName="vert1" presStyleCnt="0"/>
      <dgm:spPr/>
    </dgm:pt>
  </dgm:ptLst>
  <dgm:cxnLst>
    <dgm:cxn modelId="{40275A04-06BB-452D-A0F6-672C76A29206}" type="presOf" srcId="{D4B288F2-AEFB-4531-95BC-849D72BCF80A}" destId="{A5208713-CBCC-407D-AC47-E1FD55D931F7}" srcOrd="0" destOrd="0" presId="urn:microsoft.com/office/officeart/2008/layout/LinedList"/>
    <dgm:cxn modelId="{C244D22F-EBFE-4D28-B815-884AA4B20DB9}" type="presOf" srcId="{A471286A-CDE0-40C9-9150-031D8BCDF72F}" destId="{5E68C536-8C9F-438C-A71E-4B99FF4030E1}" srcOrd="0" destOrd="0" presId="urn:microsoft.com/office/officeart/2008/layout/LinedList"/>
    <dgm:cxn modelId="{177BD435-0853-4820-AA9D-AE5386D61BF1}" type="presOf" srcId="{2B2A490E-CE8F-4773-A50F-94A2A25E9691}" destId="{8251FED9-06DE-4279-86F4-4A5CC839452D}" srcOrd="0" destOrd="0" presId="urn:microsoft.com/office/officeart/2008/layout/LinedList"/>
    <dgm:cxn modelId="{5E03905D-07FF-462D-B140-3C9EC4C0F4F9}" type="presOf" srcId="{D0A1F734-896C-4D52-B07B-00C456EBCA57}" destId="{8E3D2BBF-1E0B-46F1-889B-192841A01B43}" srcOrd="0" destOrd="0" presId="urn:microsoft.com/office/officeart/2008/layout/LinedList"/>
    <dgm:cxn modelId="{B58BE243-5227-4B30-98BC-84BC7BA13875}" srcId="{D80343D9-EC36-4001-B553-0ED16799FC4E}" destId="{D0A1F734-896C-4D52-B07B-00C456EBCA57}" srcOrd="4" destOrd="0" parTransId="{8BE965AD-5D2C-4CF5-8C95-01C9D47839BD}" sibTransId="{F9D42231-51DF-4204-86A1-DB3A0329137E}"/>
    <dgm:cxn modelId="{18988C51-152C-48C1-9D0C-8DA89D2277F2}" type="presOf" srcId="{4CAA8FA0-7086-4914-A03E-4CA0A2C8E9D7}" destId="{C4585100-61DA-40F3-98D3-98903F29F0E7}" srcOrd="0" destOrd="0" presId="urn:microsoft.com/office/officeart/2008/layout/LinedList"/>
    <dgm:cxn modelId="{E5D2BD54-3BC0-4AC5-A0A6-586B9CCCD7A7}" srcId="{D80343D9-EC36-4001-B553-0ED16799FC4E}" destId="{11BAF757-26AC-4930-A42D-52DF63F2B750}" srcOrd="2" destOrd="0" parTransId="{ECE29F9B-AAC5-46D0-836B-38680F446C1E}" sibTransId="{6EC03DBE-56DB-451C-A3E8-F415C49EC545}"/>
    <dgm:cxn modelId="{833F6855-0B46-4A32-B41E-B6290272EC0E}" srcId="{D80343D9-EC36-4001-B553-0ED16799FC4E}" destId="{A471286A-CDE0-40C9-9150-031D8BCDF72F}" srcOrd="6" destOrd="0" parTransId="{3DD1ECBC-CC4B-42F8-B631-36D7627623EC}" sibTransId="{C4F67CDF-A206-4CC3-BBCF-60E52F4F620A}"/>
    <dgm:cxn modelId="{B351C475-89F6-47F6-80AD-E74CB79796C4}" srcId="{D80343D9-EC36-4001-B553-0ED16799FC4E}" destId="{D4B288F2-AEFB-4531-95BC-849D72BCF80A}" srcOrd="3" destOrd="0" parTransId="{41665366-5FBF-476E-8C9D-2EF743D99E7C}" sibTransId="{ED90E2C5-2A84-433C-A189-38090EA7EA84}"/>
    <dgm:cxn modelId="{96D02176-D8A2-4720-9EDE-D711781BC812}" type="presOf" srcId="{09EDE9CC-FDBA-49FC-B172-32BEE338018B}" destId="{EDAA99FE-12E5-4DF1-902F-6380FEB4D8AF}" srcOrd="0" destOrd="0" presId="urn:microsoft.com/office/officeart/2008/layout/LinedList"/>
    <dgm:cxn modelId="{5DCD977E-FDB8-408A-BFE6-A60CBB0BAC6A}" type="presOf" srcId="{D80343D9-EC36-4001-B553-0ED16799FC4E}" destId="{400CCE29-BB73-465E-89BE-4C82BA5E2FA3}" srcOrd="0" destOrd="0" presId="urn:microsoft.com/office/officeart/2008/layout/LinedList"/>
    <dgm:cxn modelId="{64EA6090-FE96-4665-86A5-FFDDA363569D}" srcId="{D80343D9-EC36-4001-B553-0ED16799FC4E}" destId="{4CAA8FA0-7086-4914-A03E-4CA0A2C8E9D7}" srcOrd="0" destOrd="0" parTransId="{484EE3D3-26DC-4978-9FCC-19B524230662}" sibTransId="{B4672E4B-B7B0-4A21-91E6-48E42F01A88D}"/>
    <dgm:cxn modelId="{CAD168C0-B998-4CAB-8636-916562D86D5E}" srcId="{D80343D9-EC36-4001-B553-0ED16799FC4E}" destId="{09EDE9CC-FDBA-49FC-B172-32BEE338018B}" srcOrd="1" destOrd="0" parTransId="{ABCA39AC-7C0A-470D-951D-F520C92F36B9}" sibTransId="{6B80EEC0-5928-4FC4-A9CA-9A0A2B4D9837}"/>
    <dgm:cxn modelId="{BB0FD3DA-1AB0-4F46-8C50-240F498E7086}" type="presOf" srcId="{11BAF757-26AC-4930-A42D-52DF63F2B750}" destId="{992B11B7-41A8-4CA3-A446-FA55F650C09D}" srcOrd="0" destOrd="0" presId="urn:microsoft.com/office/officeart/2008/layout/LinedList"/>
    <dgm:cxn modelId="{3578B4F9-22E0-49D8-96C8-2B0445EDE2D4}" srcId="{D80343D9-EC36-4001-B553-0ED16799FC4E}" destId="{2B2A490E-CE8F-4773-A50F-94A2A25E9691}" srcOrd="5" destOrd="0" parTransId="{E30E6605-CA66-4087-9D24-6F32094D1294}" sibTransId="{6A63D33A-2B25-4600-9509-E09877E61A10}"/>
    <dgm:cxn modelId="{4C0E919D-2912-48AA-B084-63CB7B12D3EC}" type="presParOf" srcId="{400CCE29-BB73-465E-89BE-4C82BA5E2FA3}" destId="{16EF64B7-F465-463C-A2D6-3B67143935EA}" srcOrd="0" destOrd="0" presId="urn:microsoft.com/office/officeart/2008/layout/LinedList"/>
    <dgm:cxn modelId="{1921CA36-1A3F-4C35-91CF-CB73E3DA0C3C}" type="presParOf" srcId="{400CCE29-BB73-465E-89BE-4C82BA5E2FA3}" destId="{6A965F32-1E75-4E3F-9F32-AF20B5AA5F69}" srcOrd="1" destOrd="0" presId="urn:microsoft.com/office/officeart/2008/layout/LinedList"/>
    <dgm:cxn modelId="{DDC8B3CB-0C42-4E6A-9853-9FBC5648E11B}" type="presParOf" srcId="{6A965F32-1E75-4E3F-9F32-AF20B5AA5F69}" destId="{C4585100-61DA-40F3-98D3-98903F29F0E7}" srcOrd="0" destOrd="0" presId="urn:microsoft.com/office/officeart/2008/layout/LinedList"/>
    <dgm:cxn modelId="{50CA9373-BF8D-4DFF-B1AD-C9C4558E78D3}" type="presParOf" srcId="{6A965F32-1E75-4E3F-9F32-AF20B5AA5F69}" destId="{7738A5C4-D7E7-474F-88A7-0DBC3850958D}" srcOrd="1" destOrd="0" presId="urn:microsoft.com/office/officeart/2008/layout/LinedList"/>
    <dgm:cxn modelId="{6CAA17C9-F72E-4DA2-8C76-3B8373701B33}" type="presParOf" srcId="{400CCE29-BB73-465E-89BE-4C82BA5E2FA3}" destId="{62FDD226-BB9E-494C-ABBD-3F9202E82697}" srcOrd="2" destOrd="0" presId="urn:microsoft.com/office/officeart/2008/layout/LinedList"/>
    <dgm:cxn modelId="{E4A95BFF-9B35-4BC3-BE80-7F842B6CDBCC}" type="presParOf" srcId="{400CCE29-BB73-465E-89BE-4C82BA5E2FA3}" destId="{3283514C-AE70-41AF-BE04-758BC0E2F9D6}" srcOrd="3" destOrd="0" presId="urn:microsoft.com/office/officeart/2008/layout/LinedList"/>
    <dgm:cxn modelId="{7F864A41-93A1-456A-94B1-099FE8950EC1}" type="presParOf" srcId="{3283514C-AE70-41AF-BE04-758BC0E2F9D6}" destId="{EDAA99FE-12E5-4DF1-902F-6380FEB4D8AF}" srcOrd="0" destOrd="0" presId="urn:microsoft.com/office/officeart/2008/layout/LinedList"/>
    <dgm:cxn modelId="{AD7D57FE-401C-462C-927E-2AFA06E28D6B}" type="presParOf" srcId="{3283514C-AE70-41AF-BE04-758BC0E2F9D6}" destId="{92CEB564-F0CE-49CB-94B9-DA822EC59C14}" srcOrd="1" destOrd="0" presId="urn:microsoft.com/office/officeart/2008/layout/LinedList"/>
    <dgm:cxn modelId="{6B61A86B-AC0B-42F2-AC6E-F78475C01F4F}" type="presParOf" srcId="{400CCE29-BB73-465E-89BE-4C82BA5E2FA3}" destId="{6B7246D8-25EC-4AB1-A71E-92FB9CFD308B}" srcOrd="4" destOrd="0" presId="urn:microsoft.com/office/officeart/2008/layout/LinedList"/>
    <dgm:cxn modelId="{F822056A-C4F0-4B7E-9EC5-DC451B93FA7A}" type="presParOf" srcId="{400CCE29-BB73-465E-89BE-4C82BA5E2FA3}" destId="{43C0E35C-5C5A-4DF7-9FCD-5C4791EC33AE}" srcOrd="5" destOrd="0" presId="urn:microsoft.com/office/officeart/2008/layout/LinedList"/>
    <dgm:cxn modelId="{79EE0466-D6AF-4E24-903D-2A34B2B397D3}" type="presParOf" srcId="{43C0E35C-5C5A-4DF7-9FCD-5C4791EC33AE}" destId="{992B11B7-41A8-4CA3-A446-FA55F650C09D}" srcOrd="0" destOrd="0" presId="urn:microsoft.com/office/officeart/2008/layout/LinedList"/>
    <dgm:cxn modelId="{43FE6BD6-9C49-4C2C-9E74-14DB695C4FC3}" type="presParOf" srcId="{43C0E35C-5C5A-4DF7-9FCD-5C4791EC33AE}" destId="{FC9474D0-C39C-498E-A0BF-C8C74ACE83A0}" srcOrd="1" destOrd="0" presId="urn:microsoft.com/office/officeart/2008/layout/LinedList"/>
    <dgm:cxn modelId="{2201747E-971D-4E6F-966F-A5911E4A0F4F}" type="presParOf" srcId="{400CCE29-BB73-465E-89BE-4C82BA5E2FA3}" destId="{D36926AE-5099-4BA4-BB30-C7A8CD8F0E8D}" srcOrd="6" destOrd="0" presId="urn:microsoft.com/office/officeart/2008/layout/LinedList"/>
    <dgm:cxn modelId="{E4AB6ED9-C02B-4164-B066-2CEA3A1998CA}" type="presParOf" srcId="{400CCE29-BB73-465E-89BE-4C82BA5E2FA3}" destId="{8310C5BC-4543-4C75-A9F6-A79FADAF80BF}" srcOrd="7" destOrd="0" presId="urn:microsoft.com/office/officeart/2008/layout/LinedList"/>
    <dgm:cxn modelId="{8216C6CD-9FA6-4335-BA32-52AFAB729A9D}" type="presParOf" srcId="{8310C5BC-4543-4C75-A9F6-A79FADAF80BF}" destId="{A5208713-CBCC-407D-AC47-E1FD55D931F7}" srcOrd="0" destOrd="0" presId="urn:microsoft.com/office/officeart/2008/layout/LinedList"/>
    <dgm:cxn modelId="{5050A76D-1788-4C4B-9DC5-C4B4B55546A8}" type="presParOf" srcId="{8310C5BC-4543-4C75-A9F6-A79FADAF80BF}" destId="{3FBB1804-1171-4294-8D4A-AC40AB607AB4}" srcOrd="1" destOrd="0" presId="urn:microsoft.com/office/officeart/2008/layout/LinedList"/>
    <dgm:cxn modelId="{DDE21439-505F-4220-BDC6-881975846547}" type="presParOf" srcId="{400CCE29-BB73-465E-89BE-4C82BA5E2FA3}" destId="{6F1396B4-30A6-4E2D-AC4A-06C9874EFC67}" srcOrd="8" destOrd="0" presId="urn:microsoft.com/office/officeart/2008/layout/LinedList"/>
    <dgm:cxn modelId="{811EABF1-94B4-450B-A268-CD68DAE81A0D}" type="presParOf" srcId="{400CCE29-BB73-465E-89BE-4C82BA5E2FA3}" destId="{9C0333A1-23DD-491A-A6BF-2152923F24F6}" srcOrd="9" destOrd="0" presId="urn:microsoft.com/office/officeart/2008/layout/LinedList"/>
    <dgm:cxn modelId="{0C3EA115-8465-40A3-897C-F2E28EF78117}" type="presParOf" srcId="{9C0333A1-23DD-491A-A6BF-2152923F24F6}" destId="{8E3D2BBF-1E0B-46F1-889B-192841A01B43}" srcOrd="0" destOrd="0" presId="urn:microsoft.com/office/officeart/2008/layout/LinedList"/>
    <dgm:cxn modelId="{FF99C751-929F-4EDF-BA52-BB3388DD19F7}" type="presParOf" srcId="{9C0333A1-23DD-491A-A6BF-2152923F24F6}" destId="{825BB7BC-07B0-4578-AA97-B53164E55909}" srcOrd="1" destOrd="0" presId="urn:microsoft.com/office/officeart/2008/layout/LinedList"/>
    <dgm:cxn modelId="{19A579B0-E86A-4A59-920E-04459DEAB424}" type="presParOf" srcId="{400CCE29-BB73-465E-89BE-4C82BA5E2FA3}" destId="{F2EA4D2F-9A1A-449B-B52B-725460723A8C}" srcOrd="10" destOrd="0" presId="urn:microsoft.com/office/officeart/2008/layout/LinedList"/>
    <dgm:cxn modelId="{4CE28A02-F55A-4AA5-B8A0-8E5862198542}" type="presParOf" srcId="{400CCE29-BB73-465E-89BE-4C82BA5E2FA3}" destId="{FDC46440-D2E1-4998-ADC9-FC08848D098A}" srcOrd="11" destOrd="0" presId="urn:microsoft.com/office/officeart/2008/layout/LinedList"/>
    <dgm:cxn modelId="{DD344205-BBDD-4C7B-850D-2308F167FE39}" type="presParOf" srcId="{FDC46440-D2E1-4998-ADC9-FC08848D098A}" destId="{8251FED9-06DE-4279-86F4-4A5CC839452D}" srcOrd="0" destOrd="0" presId="urn:microsoft.com/office/officeart/2008/layout/LinedList"/>
    <dgm:cxn modelId="{140911D7-AD67-44A6-8359-DF95B68ED77E}" type="presParOf" srcId="{FDC46440-D2E1-4998-ADC9-FC08848D098A}" destId="{47E080D1-2927-4F94-B428-3D43FB087332}" srcOrd="1" destOrd="0" presId="urn:microsoft.com/office/officeart/2008/layout/LinedList"/>
    <dgm:cxn modelId="{3C48A503-CF6F-40A3-8358-B75541B7E866}" type="presParOf" srcId="{400CCE29-BB73-465E-89BE-4C82BA5E2FA3}" destId="{B3FF0F64-1CFE-44BE-8734-635548A587B2}" srcOrd="12" destOrd="0" presId="urn:microsoft.com/office/officeart/2008/layout/LinedList"/>
    <dgm:cxn modelId="{615013B0-6472-4244-AE98-4D3815B7061C}" type="presParOf" srcId="{400CCE29-BB73-465E-89BE-4C82BA5E2FA3}" destId="{475E83E7-F2A6-460D-8D3A-5E8085C00B03}" srcOrd="13" destOrd="0" presId="urn:microsoft.com/office/officeart/2008/layout/LinedList"/>
    <dgm:cxn modelId="{49FE385A-381C-40E2-A020-8B01E06064AE}" type="presParOf" srcId="{475E83E7-F2A6-460D-8D3A-5E8085C00B03}" destId="{5E68C536-8C9F-438C-A71E-4B99FF4030E1}" srcOrd="0" destOrd="0" presId="urn:microsoft.com/office/officeart/2008/layout/LinedList"/>
    <dgm:cxn modelId="{1D3D3853-ED42-4D62-AC23-86BCCEF47FD3}" type="presParOf" srcId="{475E83E7-F2A6-460D-8D3A-5E8085C00B03}" destId="{382200E0-9679-44A9-9073-6CDE4C9107D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EBCD35-D7C2-4158-AA32-6B554247208C}">
      <dsp:nvSpPr>
        <dsp:cNvPr id="0" name=""/>
        <dsp:cNvSpPr/>
      </dsp:nvSpPr>
      <dsp:spPr>
        <a:xfrm rot="5400000">
          <a:off x="4033411" y="-607153"/>
          <a:ext cx="2020058" cy="474676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EXPRESIVA (Emisor - 1ª </a:t>
          </a:r>
          <a:r>
            <a:rPr lang="es-ES" sz="1600" kern="1200" dirty="0" err="1"/>
            <a:t>pers</a:t>
          </a:r>
          <a:r>
            <a:rPr lang="es-ES" sz="1600" kern="1200" dirty="0"/>
            <a:t>.)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APELATIVA (Receptor – 2ª </a:t>
          </a:r>
          <a:r>
            <a:rPr lang="es-ES" sz="1600" kern="1200" dirty="0" err="1"/>
            <a:t>pers</a:t>
          </a:r>
          <a:r>
            <a:rPr lang="es-ES" sz="1600" kern="1200" dirty="0"/>
            <a:t>.)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REPRESENTATIVA (Referente – 3ª </a:t>
          </a:r>
          <a:r>
            <a:rPr lang="es-ES" sz="1600" kern="1200" dirty="0" err="1"/>
            <a:t>pers</a:t>
          </a:r>
          <a:r>
            <a:rPr lang="es-ES" sz="1600" kern="1200" dirty="0"/>
            <a:t>.)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POÉTICA (mensaje)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METALINGÜÍSTICA (código)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FÁTICA (canal)</a:t>
          </a:r>
        </a:p>
      </dsp:txBody>
      <dsp:txXfrm rot="-5400000">
        <a:off x="2670057" y="854812"/>
        <a:ext cx="4648156" cy="1822836"/>
      </dsp:txXfrm>
    </dsp:sp>
    <dsp:sp modelId="{53CD3EDF-F6ED-4B0B-9B5B-E3F850427628}">
      <dsp:nvSpPr>
        <dsp:cNvPr id="0" name=""/>
        <dsp:cNvSpPr/>
      </dsp:nvSpPr>
      <dsp:spPr>
        <a:xfrm>
          <a:off x="72008" y="315077"/>
          <a:ext cx="2670056" cy="290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FUNCIONES DEL LENGUAJE o Intenciones comunicativas:</a:t>
          </a:r>
        </a:p>
      </dsp:txBody>
      <dsp:txXfrm>
        <a:off x="202349" y="445418"/>
        <a:ext cx="2409374" cy="26416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4C760-8E40-44FD-BD07-4B340549793A}">
      <dsp:nvSpPr>
        <dsp:cNvPr id="0" name=""/>
        <dsp:cNvSpPr/>
      </dsp:nvSpPr>
      <dsp:spPr>
        <a:xfrm>
          <a:off x="572571" y="0"/>
          <a:ext cx="6489144" cy="35941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BFC85E-F524-4753-8E66-9CBA805C59E2}">
      <dsp:nvSpPr>
        <dsp:cNvPr id="0" name=""/>
        <dsp:cNvSpPr/>
      </dsp:nvSpPr>
      <dsp:spPr>
        <a:xfrm>
          <a:off x="4869" y="1078230"/>
          <a:ext cx="2409059" cy="14376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Adecuación</a:t>
          </a:r>
          <a:endParaRPr lang="en-US" sz="3300" kern="1200" dirty="0"/>
        </a:p>
      </dsp:txBody>
      <dsp:txXfrm>
        <a:off x="75049" y="1148410"/>
        <a:ext cx="2268699" cy="1297280"/>
      </dsp:txXfrm>
    </dsp:sp>
    <dsp:sp modelId="{163E5553-2445-4A62-84E1-04B978B69425}">
      <dsp:nvSpPr>
        <dsp:cNvPr id="0" name=""/>
        <dsp:cNvSpPr/>
      </dsp:nvSpPr>
      <dsp:spPr>
        <a:xfrm>
          <a:off x="2612614" y="1078230"/>
          <a:ext cx="2409059" cy="1437640"/>
        </a:xfrm>
        <a:prstGeom prst="roundRect">
          <a:avLst/>
        </a:prstGeom>
        <a:solidFill>
          <a:schemeClr val="accent2">
            <a:hueOff val="-3799047"/>
            <a:satOff val="8413"/>
            <a:lumOff val="11568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Coherencia</a:t>
          </a:r>
          <a:endParaRPr lang="en-US" sz="3300" kern="1200" dirty="0"/>
        </a:p>
      </dsp:txBody>
      <dsp:txXfrm>
        <a:off x="2682794" y="1148410"/>
        <a:ext cx="2268699" cy="1297280"/>
      </dsp:txXfrm>
    </dsp:sp>
    <dsp:sp modelId="{99A322FA-188A-4B63-9AC4-3A9BC976227D}">
      <dsp:nvSpPr>
        <dsp:cNvPr id="0" name=""/>
        <dsp:cNvSpPr/>
      </dsp:nvSpPr>
      <dsp:spPr>
        <a:xfrm>
          <a:off x="5220359" y="1078230"/>
          <a:ext cx="2409059" cy="1437640"/>
        </a:xfrm>
        <a:prstGeom prst="roundRect">
          <a:avLst/>
        </a:prstGeom>
        <a:solidFill>
          <a:schemeClr val="accent2">
            <a:hueOff val="-7598094"/>
            <a:satOff val="16827"/>
            <a:lumOff val="23137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 dirty="0"/>
            <a:t>Cohesión</a:t>
          </a:r>
          <a:endParaRPr lang="en-US" sz="3300" kern="1200" dirty="0"/>
        </a:p>
      </dsp:txBody>
      <dsp:txXfrm>
        <a:off x="5290539" y="1148410"/>
        <a:ext cx="2268699" cy="1297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20178-0685-4E2A-BFA1-B7FAF59E1336}">
      <dsp:nvSpPr>
        <dsp:cNvPr id="0" name=""/>
        <dsp:cNvSpPr/>
      </dsp:nvSpPr>
      <dsp:spPr>
        <a:xfrm>
          <a:off x="1274866" y="527310"/>
          <a:ext cx="1016911" cy="7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48BC92-E8D3-45CE-8CA1-635C3D5B67CC}">
      <dsp:nvSpPr>
        <dsp:cNvPr id="0" name=""/>
        <dsp:cNvSpPr/>
      </dsp:nvSpPr>
      <dsp:spPr>
        <a:xfrm>
          <a:off x="2352792" y="441926"/>
          <a:ext cx="116944" cy="219652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740034"/>
            <a:satOff val="-2221"/>
            <a:lumOff val="-627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-740034"/>
              <a:satOff val="-2221"/>
              <a:lumOff val="-6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D7316D-5BDC-4176-A213-DC16392E0F20}">
      <dsp:nvSpPr>
        <dsp:cNvPr id="0" name=""/>
        <dsp:cNvSpPr/>
      </dsp:nvSpPr>
      <dsp:spPr>
        <a:xfrm>
          <a:off x="620405" y="0"/>
          <a:ext cx="1054693" cy="105469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28" tIns="40928" rIns="40928" bIns="40928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774861" y="154456"/>
        <a:ext cx="745781" cy="745781"/>
      </dsp:txXfrm>
    </dsp:sp>
    <dsp:sp modelId="{BF5C5F9C-3E8D-4F57-9F2A-14B1D63FC719}">
      <dsp:nvSpPr>
        <dsp:cNvPr id="0" name=""/>
        <dsp:cNvSpPr/>
      </dsp:nvSpPr>
      <dsp:spPr>
        <a:xfrm>
          <a:off x="3727" y="1220293"/>
          <a:ext cx="2288049" cy="2373806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1480067"/>
            <a:satOff val="-4441"/>
            <a:lumOff val="-1253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-1480067"/>
              <a:satOff val="-4441"/>
              <a:lumOff val="-12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484" tIns="165100" rIns="180484" bIns="16510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El </a:t>
          </a:r>
          <a:r>
            <a:rPr lang="es-ES" sz="1600" b="1" kern="1200" dirty="0"/>
            <a:t>destinatario</a:t>
          </a:r>
          <a:r>
            <a:rPr lang="es-ES" sz="1600" kern="1200" dirty="0"/>
            <a:t>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El mensaje variará dependiendo de la relación que haya con el receptor, su edad, sus conocimientos sobre el tema…</a:t>
          </a:r>
          <a:endParaRPr lang="en-US" sz="1600" kern="1200" dirty="0"/>
        </a:p>
      </dsp:txBody>
      <dsp:txXfrm>
        <a:off x="3727" y="1677903"/>
        <a:ext cx="2288049" cy="1916196"/>
      </dsp:txXfrm>
    </dsp:sp>
    <dsp:sp modelId="{CE956BB7-A6E1-41A1-86FA-727A799203D3}">
      <dsp:nvSpPr>
        <dsp:cNvPr id="0" name=""/>
        <dsp:cNvSpPr/>
      </dsp:nvSpPr>
      <dsp:spPr>
        <a:xfrm>
          <a:off x="2546005" y="527310"/>
          <a:ext cx="2288049" cy="72"/>
        </a:xfrm>
        <a:prstGeom prst="rect">
          <a:avLst/>
        </a:prstGeom>
        <a:solidFill>
          <a:schemeClr val="accent5">
            <a:tint val="40000"/>
            <a:alpha val="90000"/>
            <a:hueOff val="-2220101"/>
            <a:satOff val="-6662"/>
            <a:lumOff val="-1880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-2220101"/>
              <a:satOff val="-6662"/>
              <a:lumOff val="-18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9D046-7291-41EF-8412-A7504BCA13FE}">
      <dsp:nvSpPr>
        <dsp:cNvPr id="0" name=""/>
        <dsp:cNvSpPr/>
      </dsp:nvSpPr>
      <dsp:spPr>
        <a:xfrm>
          <a:off x="4895069" y="441926"/>
          <a:ext cx="116944" cy="219652"/>
        </a:xfrm>
        <a:prstGeom prst="chevron">
          <a:avLst>
            <a:gd name="adj" fmla="val 90000"/>
          </a:avLst>
        </a:prstGeom>
        <a:solidFill>
          <a:schemeClr val="accent5">
            <a:tint val="40000"/>
            <a:alpha val="90000"/>
            <a:hueOff val="-2960134"/>
            <a:satOff val="-8883"/>
            <a:lumOff val="-2506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-2960134"/>
              <a:satOff val="-8883"/>
              <a:lumOff val="-25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333448-0362-4C08-85A7-D2772BED4046}">
      <dsp:nvSpPr>
        <dsp:cNvPr id="0" name=""/>
        <dsp:cNvSpPr/>
      </dsp:nvSpPr>
      <dsp:spPr>
        <a:xfrm>
          <a:off x="3162683" y="0"/>
          <a:ext cx="1054693" cy="1054693"/>
        </a:xfrm>
        <a:prstGeom prst="ellipse">
          <a:avLst/>
        </a:prstGeom>
        <a:solidFill>
          <a:schemeClr val="accent5">
            <a:hueOff val="-3029788"/>
            <a:satOff val="-8945"/>
            <a:lumOff val="-12255"/>
            <a:alphaOff val="0"/>
          </a:schemeClr>
        </a:solidFill>
        <a:ln w="12700" cap="flat" cmpd="sng" algn="in">
          <a:solidFill>
            <a:schemeClr val="accent5">
              <a:hueOff val="-3029788"/>
              <a:satOff val="-8945"/>
              <a:lumOff val="-12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28" tIns="40928" rIns="40928" bIns="40928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317139" y="154456"/>
        <a:ext cx="745781" cy="745781"/>
      </dsp:txXfrm>
    </dsp:sp>
    <dsp:sp modelId="{5413D4BB-12E8-48BF-81E2-29D11EF11118}">
      <dsp:nvSpPr>
        <dsp:cNvPr id="0" name=""/>
        <dsp:cNvSpPr/>
      </dsp:nvSpPr>
      <dsp:spPr>
        <a:xfrm>
          <a:off x="2546005" y="1220293"/>
          <a:ext cx="2288049" cy="2373806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3700168"/>
            <a:satOff val="-11103"/>
            <a:lumOff val="-3133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-3700168"/>
              <a:satOff val="-11103"/>
              <a:lumOff val="-31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484" tIns="165100" rIns="180484" bIns="16510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El </a:t>
          </a:r>
          <a:r>
            <a:rPr lang="es-ES" sz="1600" b="1" kern="1200" dirty="0"/>
            <a:t>registro</a:t>
          </a:r>
          <a:r>
            <a:rPr lang="es-ES" sz="1600" kern="1200" dirty="0"/>
            <a:t>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Puede ser formal o informal y debe adecuarse al entorno y a la situación comunicativa.</a:t>
          </a:r>
          <a:endParaRPr lang="en-US" sz="1600" kern="1200" dirty="0"/>
        </a:p>
      </dsp:txBody>
      <dsp:txXfrm>
        <a:off x="2546005" y="1677903"/>
        <a:ext cx="2288049" cy="1916196"/>
      </dsp:txXfrm>
    </dsp:sp>
    <dsp:sp modelId="{465F491E-6113-4471-B93F-E63487951A97}">
      <dsp:nvSpPr>
        <dsp:cNvPr id="0" name=""/>
        <dsp:cNvSpPr/>
      </dsp:nvSpPr>
      <dsp:spPr>
        <a:xfrm>
          <a:off x="5088282" y="527310"/>
          <a:ext cx="1144024" cy="72"/>
        </a:xfrm>
        <a:prstGeom prst="rect">
          <a:avLst/>
        </a:prstGeom>
        <a:solidFill>
          <a:schemeClr val="accent5">
            <a:tint val="40000"/>
            <a:alpha val="90000"/>
            <a:hueOff val="-4440201"/>
            <a:satOff val="-13324"/>
            <a:lumOff val="-3760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-4440201"/>
              <a:satOff val="-13324"/>
              <a:lumOff val="-37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596611-9A97-4FCC-9F4E-38656B744816}">
      <dsp:nvSpPr>
        <dsp:cNvPr id="0" name=""/>
        <dsp:cNvSpPr/>
      </dsp:nvSpPr>
      <dsp:spPr>
        <a:xfrm>
          <a:off x="5704961" y="0"/>
          <a:ext cx="1054693" cy="1054693"/>
        </a:xfrm>
        <a:prstGeom prst="ellipse">
          <a:avLst/>
        </a:prstGeom>
        <a:solidFill>
          <a:schemeClr val="accent5">
            <a:hueOff val="-6059576"/>
            <a:satOff val="-17891"/>
            <a:lumOff val="-24510"/>
            <a:alphaOff val="0"/>
          </a:schemeClr>
        </a:solidFill>
        <a:ln w="12700" cap="flat" cmpd="sng" algn="in">
          <a:solidFill>
            <a:schemeClr val="accent5">
              <a:hueOff val="-6059576"/>
              <a:satOff val="-17891"/>
              <a:lumOff val="-24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928" tIns="40928" rIns="40928" bIns="40928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5859417" y="154456"/>
        <a:ext cx="745781" cy="745781"/>
      </dsp:txXfrm>
    </dsp:sp>
    <dsp:sp modelId="{2F23A75F-36EA-4259-97B7-BA69FDF2F266}">
      <dsp:nvSpPr>
        <dsp:cNvPr id="0" name=""/>
        <dsp:cNvSpPr/>
      </dsp:nvSpPr>
      <dsp:spPr>
        <a:xfrm>
          <a:off x="5088282" y="1220293"/>
          <a:ext cx="2288049" cy="2373806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5">
            <a:tint val="40000"/>
            <a:alpha val="90000"/>
            <a:hueOff val="-5920269"/>
            <a:satOff val="-17765"/>
            <a:lumOff val="-5013"/>
            <a:alphaOff val="0"/>
          </a:schemeClr>
        </a:solidFill>
        <a:ln w="12700" cap="flat" cmpd="sng" algn="in">
          <a:solidFill>
            <a:schemeClr val="accent5">
              <a:tint val="40000"/>
              <a:alpha val="90000"/>
              <a:hueOff val="-5920269"/>
              <a:satOff val="-17765"/>
              <a:lumOff val="-50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484" tIns="165100" rIns="180484" bIns="16510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El </a:t>
          </a:r>
          <a:r>
            <a:rPr lang="es-ES" sz="1600" b="1" kern="1200" dirty="0"/>
            <a:t>propósito</a:t>
          </a:r>
          <a:r>
            <a:rPr lang="es-ES" sz="1600" kern="1200" dirty="0"/>
            <a:t>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El mensaje debe adecuarse al propósito que se persiga con él, saludar, explicar algo, pedir una cosa…</a:t>
          </a:r>
          <a:endParaRPr lang="en-US" sz="1600" kern="1200" dirty="0"/>
        </a:p>
      </dsp:txBody>
      <dsp:txXfrm>
        <a:off x="5088282" y="1677903"/>
        <a:ext cx="2288049" cy="19161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8C683A-3330-4BFE-8170-07A752E514EE}">
      <dsp:nvSpPr>
        <dsp:cNvPr id="0" name=""/>
        <dsp:cNvSpPr/>
      </dsp:nvSpPr>
      <dsp:spPr>
        <a:xfrm>
          <a:off x="0" y="0"/>
          <a:ext cx="5848697" cy="91693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Todas las ideas deben estar relacionadas con el TEMA que se trata.</a:t>
          </a:r>
          <a:endParaRPr lang="en-US" sz="1700" kern="1200" dirty="0"/>
        </a:p>
      </dsp:txBody>
      <dsp:txXfrm>
        <a:off x="26856" y="26856"/>
        <a:ext cx="4859256" cy="863219"/>
      </dsp:txXfrm>
    </dsp:sp>
    <dsp:sp modelId="{C2CD3885-B409-441C-8917-3918D8484966}">
      <dsp:nvSpPr>
        <dsp:cNvPr id="0" name=""/>
        <dsp:cNvSpPr/>
      </dsp:nvSpPr>
      <dsp:spPr>
        <a:xfrm>
          <a:off x="516061" y="1069753"/>
          <a:ext cx="5848697" cy="916931"/>
        </a:xfrm>
        <a:prstGeom prst="roundRect">
          <a:avLst>
            <a:gd name="adj" fmla="val 10000"/>
          </a:avLst>
        </a:prstGeom>
        <a:solidFill>
          <a:schemeClr val="accent2">
            <a:hueOff val="-3799047"/>
            <a:satOff val="8413"/>
            <a:lumOff val="11568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Las ideas deben se acordes con el contexto en que se introducen y con la intención del texto. Los asuntos tratados no deben entrar en contradicción.</a:t>
          </a:r>
          <a:endParaRPr lang="en-US" sz="1700" kern="1200" dirty="0"/>
        </a:p>
      </dsp:txBody>
      <dsp:txXfrm>
        <a:off x="542917" y="1096609"/>
        <a:ext cx="4682918" cy="863219"/>
      </dsp:txXfrm>
    </dsp:sp>
    <dsp:sp modelId="{0DE29739-52DC-49F5-B6DA-9DD70DB660AC}">
      <dsp:nvSpPr>
        <dsp:cNvPr id="0" name=""/>
        <dsp:cNvSpPr/>
      </dsp:nvSpPr>
      <dsp:spPr>
        <a:xfrm>
          <a:off x="956382" y="2134903"/>
          <a:ext cx="5848697" cy="916931"/>
        </a:xfrm>
        <a:prstGeom prst="roundRect">
          <a:avLst>
            <a:gd name="adj" fmla="val 10000"/>
          </a:avLst>
        </a:prstGeom>
        <a:solidFill>
          <a:schemeClr val="accent2">
            <a:hueOff val="-7598094"/>
            <a:satOff val="16827"/>
            <a:lumOff val="23137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El texto debe seguir un ORDEN lógico. Todas las partes del texto deben estar bien organizadas y seguir una ESTRUCTURA coherente.</a:t>
          </a:r>
          <a:endParaRPr lang="en-US" sz="1700" kern="1200" dirty="0"/>
        </a:p>
      </dsp:txBody>
      <dsp:txXfrm>
        <a:off x="983238" y="2161759"/>
        <a:ext cx="4682918" cy="863219"/>
      </dsp:txXfrm>
    </dsp:sp>
    <dsp:sp modelId="{A06851EF-4B27-4299-ABFC-A783A1D53987}">
      <dsp:nvSpPr>
        <dsp:cNvPr id="0" name=""/>
        <dsp:cNvSpPr/>
      </dsp:nvSpPr>
      <dsp:spPr>
        <a:xfrm>
          <a:off x="5252691" y="695339"/>
          <a:ext cx="596005" cy="5960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5386792" y="695339"/>
        <a:ext cx="327803" cy="448494"/>
      </dsp:txXfrm>
    </dsp:sp>
    <dsp:sp modelId="{622A32B8-C7B9-4CA4-BE2C-103462E20057}">
      <dsp:nvSpPr>
        <dsp:cNvPr id="0" name=""/>
        <dsp:cNvSpPr/>
      </dsp:nvSpPr>
      <dsp:spPr>
        <a:xfrm>
          <a:off x="5768753" y="1758980"/>
          <a:ext cx="596005" cy="5960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7746090"/>
            <a:satOff val="32312"/>
            <a:lumOff val="4868"/>
            <a:alphaOff val="0"/>
          </a:schemeClr>
        </a:solidFill>
        <a:ln w="12700" cap="flat" cmpd="sng" algn="in">
          <a:solidFill>
            <a:schemeClr val="accent2">
              <a:tint val="40000"/>
              <a:alpha val="90000"/>
              <a:hueOff val="-7746090"/>
              <a:satOff val="32312"/>
              <a:lumOff val="48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5902854" y="1758980"/>
        <a:ext cx="327803" cy="4484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B05D4-6207-4B1D-8150-BFE8915288B5}">
      <dsp:nvSpPr>
        <dsp:cNvPr id="0" name=""/>
        <dsp:cNvSpPr/>
      </dsp:nvSpPr>
      <dsp:spPr>
        <a:xfrm>
          <a:off x="0" y="1046"/>
          <a:ext cx="7738244" cy="11519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Un texto está </a:t>
          </a:r>
          <a:r>
            <a:rPr lang="es-ES" sz="2800" b="1" kern="1200" dirty="0"/>
            <a:t>cohesionado</a:t>
          </a:r>
          <a:r>
            <a:rPr lang="es-ES" sz="2800" kern="1200" dirty="0"/>
            <a:t> cuando expresa la relación lógica entre las ideas que presenta.</a:t>
          </a:r>
          <a:endParaRPr lang="en-US" sz="2800" kern="1200" dirty="0"/>
        </a:p>
      </dsp:txBody>
      <dsp:txXfrm>
        <a:off x="33740" y="34786"/>
        <a:ext cx="7670764" cy="1084489"/>
      </dsp:txXfrm>
    </dsp:sp>
    <dsp:sp modelId="{CA4A8E48-91E5-4E43-B89E-418A3C9ED346}">
      <dsp:nvSpPr>
        <dsp:cNvPr id="0" name=""/>
        <dsp:cNvSpPr/>
      </dsp:nvSpPr>
      <dsp:spPr>
        <a:xfrm rot="5400000">
          <a:off x="3446316" y="1209389"/>
          <a:ext cx="845610" cy="10147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 rot="-5400000">
        <a:off x="3564702" y="1293950"/>
        <a:ext cx="608840" cy="591927"/>
      </dsp:txXfrm>
    </dsp:sp>
    <dsp:sp modelId="{50AAFF40-067E-4CB3-8729-2EB6A6A1AF17}">
      <dsp:nvSpPr>
        <dsp:cNvPr id="0" name=""/>
        <dsp:cNvSpPr/>
      </dsp:nvSpPr>
      <dsp:spPr>
        <a:xfrm>
          <a:off x="272818" y="2280496"/>
          <a:ext cx="7192607" cy="2254961"/>
        </a:xfrm>
        <a:prstGeom prst="roundRect">
          <a:avLst>
            <a:gd name="adj" fmla="val 10000"/>
          </a:avLst>
        </a:prstGeom>
        <a:solidFill>
          <a:schemeClr val="accent2">
            <a:hueOff val="-7598094"/>
            <a:satOff val="16827"/>
            <a:lumOff val="23137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Para ello utiliza </a:t>
          </a:r>
          <a:r>
            <a:rPr lang="es-ES" sz="1800" u="sng" kern="1200" dirty="0"/>
            <a:t>recursos</a:t>
          </a:r>
          <a:r>
            <a:rPr lang="es-ES" sz="1800" kern="1200" dirty="0"/>
            <a:t> como: la sinonimia, la antonimia, la hiperonimia, pronombres, adverbios, marcadores discursivos o conectores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(</a:t>
          </a:r>
          <a:r>
            <a:rPr lang="es-ES" sz="1800" i="1" kern="1200" dirty="0"/>
            <a:t>por ejemplo, de este modo, primero, después, por último,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i="1" kern="1200" dirty="0"/>
            <a:t>en cambio, mejor dicho, en definitiva</a:t>
          </a:r>
          <a:r>
            <a:rPr lang="es-ES" sz="1800" kern="1200" dirty="0"/>
            <a:t>…)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(Conectores y clases: página 42)</a:t>
          </a:r>
          <a:endParaRPr lang="en-US" sz="1800" kern="1200" dirty="0"/>
        </a:p>
      </dsp:txBody>
      <dsp:txXfrm>
        <a:off x="338864" y="2346542"/>
        <a:ext cx="7060515" cy="21228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F64B7-F465-463C-A2D6-3B67143935EA}">
      <dsp:nvSpPr>
        <dsp:cNvPr id="0" name=""/>
        <dsp:cNvSpPr/>
      </dsp:nvSpPr>
      <dsp:spPr>
        <a:xfrm>
          <a:off x="0" y="633"/>
          <a:ext cx="763428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4585100-61DA-40F3-98D3-98903F29F0E7}">
      <dsp:nvSpPr>
        <dsp:cNvPr id="0" name=""/>
        <dsp:cNvSpPr/>
      </dsp:nvSpPr>
      <dsp:spPr>
        <a:xfrm>
          <a:off x="0" y="633"/>
          <a:ext cx="7634288" cy="740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EJERCICIO 1: </a:t>
          </a:r>
          <a:r>
            <a:rPr lang="es-ES" sz="1500" b="1" kern="1200" dirty="0">
              <a:solidFill>
                <a:srgbClr val="00B050"/>
              </a:solidFill>
            </a:rPr>
            <a:t>¿Serían adecuados estos textos? Si no lo fueran explica por qué. Si te parecen discutibles, justifica tu respuesta a favor o en contra de su adecuación.</a:t>
          </a:r>
          <a:endParaRPr lang="en-US" sz="1500" b="1" kern="1200" dirty="0">
            <a:solidFill>
              <a:srgbClr val="00B050"/>
            </a:solidFill>
          </a:endParaRPr>
        </a:p>
      </dsp:txBody>
      <dsp:txXfrm>
        <a:off x="0" y="633"/>
        <a:ext cx="7634288" cy="740876"/>
      </dsp:txXfrm>
    </dsp:sp>
    <dsp:sp modelId="{62FDD226-BB9E-494C-ABBD-3F9202E82697}">
      <dsp:nvSpPr>
        <dsp:cNvPr id="0" name=""/>
        <dsp:cNvSpPr/>
      </dsp:nvSpPr>
      <dsp:spPr>
        <a:xfrm>
          <a:off x="0" y="741510"/>
          <a:ext cx="763428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DAA99FE-12E5-4DF1-902F-6380FEB4D8AF}">
      <dsp:nvSpPr>
        <dsp:cNvPr id="0" name=""/>
        <dsp:cNvSpPr/>
      </dsp:nvSpPr>
      <dsp:spPr>
        <a:xfrm>
          <a:off x="0" y="741510"/>
          <a:ext cx="7634288" cy="740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1) Hola, Papa, que conste que mi idea no era visitarte en el Vaticano, pero me han traído estos colegas y…</a:t>
          </a:r>
          <a:endParaRPr lang="en-US" sz="1500" kern="1200" dirty="0"/>
        </a:p>
      </dsp:txBody>
      <dsp:txXfrm>
        <a:off x="0" y="741510"/>
        <a:ext cx="7634288" cy="740876"/>
      </dsp:txXfrm>
    </dsp:sp>
    <dsp:sp modelId="{6B7246D8-25EC-4AB1-A71E-92FB9CFD308B}">
      <dsp:nvSpPr>
        <dsp:cNvPr id="0" name=""/>
        <dsp:cNvSpPr/>
      </dsp:nvSpPr>
      <dsp:spPr>
        <a:xfrm>
          <a:off x="0" y="1482386"/>
          <a:ext cx="763428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92B11B7-41A8-4CA3-A446-FA55F650C09D}">
      <dsp:nvSpPr>
        <dsp:cNvPr id="0" name=""/>
        <dsp:cNvSpPr/>
      </dsp:nvSpPr>
      <dsp:spPr>
        <a:xfrm>
          <a:off x="0" y="1482386"/>
          <a:ext cx="7634288" cy="740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2) Estimados discentes del parvulario, nos encontramos hoy en la guardería Correcaminos para darles la bienvenida al mundo de iniciación a la enseñanza-aprendizaje.</a:t>
          </a:r>
          <a:endParaRPr lang="en-US" sz="1500" kern="1200"/>
        </a:p>
      </dsp:txBody>
      <dsp:txXfrm>
        <a:off x="0" y="1482386"/>
        <a:ext cx="7634288" cy="740876"/>
      </dsp:txXfrm>
    </dsp:sp>
    <dsp:sp modelId="{D36926AE-5099-4BA4-BB30-C7A8CD8F0E8D}">
      <dsp:nvSpPr>
        <dsp:cNvPr id="0" name=""/>
        <dsp:cNvSpPr/>
      </dsp:nvSpPr>
      <dsp:spPr>
        <a:xfrm>
          <a:off x="0" y="2223263"/>
          <a:ext cx="763428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5208713-CBCC-407D-AC47-E1FD55D931F7}">
      <dsp:nvSpPr>
        <dsp:cNvPr id="0" name=""/>
        <dsp:cNvSpPr/>
      </dsp:nvSpPr>
      <dsp:spPr>
        <a:xfrm>
          <a:off x="0" y="2223263"/>
          <a:ext cx="7634288" cy="740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3) ¡Caray, tío! No me contaste que iban a venir chicas tan simpáticas a tu fiesta de cumpleaños.</a:t>
          </a:r>
          <a:endParaRPr lang="en-US" sz="1500" kern="1200"/>
        </a:p>
      </dsp:txBody>
      <dsp:txXfrm>
        <a:off x="0" y="2223263"/>
        <a:ext cx="7634288" cy="740876"/>
      </dsp:txXfrm>
    </dsp:sp>
    <dsp:sp modelId="{6F1396B4-30A6-4E2D-AC4A-06C9874EFC67}">
      <dsp:nvSpPr>
        <dsp:cNvPr id="0" name=""/>
        <dsp:cNvSpPr/>
      </dsp:nvSpPr>
      <dsp:spPr>
        <a:xfrm>
          <a:off x="0" y="2964140"/>
          <a:ext cx="763428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E3D2BBF-1E0B-46F1-889B-192841A01B43}">
      <dsp:nvSpPr>
        <dsp:cNvPr id="0" name=""/>
        <dsp:cNvSpPr/>
      </dsp:nvSpPr>
      <dsp:spPr>
        <a:xfrm>
          <a:off x="0" y="2964140"/>
          <a:ext cx="7634288" cy="740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4) Un guía turístico se dirige a un grupo de invidentes y les pregunta si ven por allí el autobús que ha de recogerlos.</a:t>
          </a:r>
          <a:endParaRPr lang="en-US" sz="1500" kern="1200"/>
        </a:p>
      </dsp:txBody>
      <dsp:txXfrm>
        <a:off x="0" y="2964140"/>
        <a:ext cx="7634288" cy="740876"/>
      </dsp:txXfrm>
    </dsp:sp>
    <dsp:sp modelId="{F2EA4D2F-9A1A-449B-B52B-725460723A8C}">
      <dsp:nvSpPr>
        <dsp:cNvPr id="0" name=""/>
        <dsp:cNvSpPr/>
      </dsp:nvSpPr>
      <dsp:spPr>
        <a:xfrm>
          <a:off x="0" y="3705017"/>
          <a:ext cx="763428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251FED9-06DE-4279-86F4-4A5CC839452D}">
      <dsp:nvSpPr>
        <dsp:cNvPr id="0" name=""/>
        <dsp:cNvSpPr/>
      </dsp:nvSpPr>
      <dsp:spPr>
        <a:xfrm>
          <a:off x="0" y="3705017"/>
          <a:ext cx="7634288" cy="740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5) Una madre a su hijo por teléfono: Amantísimo hijo, ¿podría venir por Pascua a este su hogar con la finalidad de departir acerca de temas trascendentes del interés de toda la familia?</a:t>
          </a:r>
          <a:endParaRPr lang="en-US" sz="1500" kern="1200"/>
        </a:p>
      </dsp:txBody>
      <dsp:txXfrm>
        <a:off x="0" y="3705017"/>
        <a:ext cx="7634288" cy="740876"/>
      </dsp:txXfrm>
    </dsp:sp>
    <dsp:sp modelId="{B3FF0F64-1CFE-44BE-8734-635548A587B2}">
      <dsp:nvSpPr>
        <dsp:cNvPr id="0" name=""/>
        <dsp:cNvSpPr/>
      </dsp:nvSpPr>
      <dsp:spPr>
        <a:xfrm>
          <a:off x="0" y="4445893"/>
          <a:ext cx="763428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E68C536-8C9F-438C-A71E-4B99FF4030E1}">
      <dsp:nvSpPr>
        <dsp:cNvPr id="0" name=""/>
        <dsp:cNvSpPr/>
      </dsp:nvSpPr>
      <dsp:spPr>
        <a:xfrm>
          <a:off x="0" y="4445893"/>
          <a:ext cx="7634288" cy="740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/>
            <a:t>6) En misa, durante un funeral, dos ancianas charlan a voz en grito sobre qué harán para comer.</a:t>
          </a:r>
          <a:endParaRPr lang="en-US" sz="1500" kern="1200"/>
        </a:p>
      </dsp:txBody>
      <dsp:txXfrm>
        <a:off x="0" y="4445893"/>
        <a:ext cx="7634288" cy="740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B77531AA-1BE3-4A40-AB16-E9A2D5B05344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D8E6846-456A-4661-91A7-ECD3C484A1B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9920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CE49B0-B6A8-4A75-ADB9-69CF508F27A4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D9AE2-F4D7-48B9-BC3B-8858C7C8F8C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0722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BC2F2C-2542-4E2F-83F7-3EC874944F56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E080F01-6F36-485D-B3DC-5BCA15D38A5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612828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97464C-5E99-4BF8-878E-06F3DA6E5309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F4E9D2-BEE6-41B3-A974-7445A51CA1D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6882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479F68-4D47-4516-8E25-F8D3C84FE590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C2F0FC-B187-4738-A70F-EEBC830F016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827693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F9BECB-B14D-4402-8C6E-ACF637853B88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CAF23-5AC6-45B8-AC29-0A8B52151D3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61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F1F702-034A-4707-9659-43D22920C219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88560-1694-4207-A109-B3FA1E061A0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683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pPr>
              <a:defRPr/>
            </a:pPr>
            <a:fld id="{BEE60F52-ACE1-4F10-8570-71DE87FADDA6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pPr>
              <a:defRPr/>
            </a:pPr>
            <a:fld id="{45591CEB-9374-4D4A-9369-77C713ECFB2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5596714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pPr>
              <a:defRPr/>
            </a:pPr>
            <a:fld id="{3A3F665E-4F6E-4A12-B244-AA5604C3F5EE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pPr>
              <a:defRPr/>
            </a:pPr>
            <a:fld id="{D5903530-007B-416D-9A76-7B14B4C16D1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6260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0A0867-CB30-4D61-83F4-EAC0F75349D4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80DC5-99E7-4F0C-A8E3-A3C4FD94CD4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2440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3E1D10-D482-43F0-A61D-053190B95CCE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1E0E-6326-4B55-9C41-AACD70C72D5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0857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CF9BECB-B14D-4402-8C6E-ACF637853B88}" type="datetimeFigureOut">
              <a:rPr lang="es-ES" smtClean="0"/>
              <a:pPr>
                <a:defRPr/>
              </a:pPr>
              <a:t>20/09/2018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505CAF23-5AC6-45B8-AC29-0A8B52151D3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6753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700" dirty="0"/>
              <a:t>EL TEXTO</a:t>
            </a:r>
            <a:br>
              <a:rPr lang="es-ES" dirty="0"/>
            </a:br>
            <a:r>
              <a:rPr lang="es-ES" sz="2400" dirty="0"/>
              <a:t>Unidad lingüística </a:t>
            </a:r>
            <a:br>
              <a:rPr lang="es-ES" sz="2400" dirty="0"/>
            </a:br>
            <a:r>
              <a:rPr lang="es-ES" sz="2400" dirty="0"/>
              <a:t>más grande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s-ES" sz="2400" dirty="0"/>
              <a:t>Temas 1, 2, 3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s-ES" dirty="0"/>
              <a:t>(Comunicación – pragmática)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2 Marcador de contenido"/>
          <p:cNvSpPr>
            <a:spLocks noGrp="1"/>
          </p:cNvSpPr>
          <p:nvPr>
            <p:ph idx="1"/>
          </p:nvPr>
        </p:nvSpPr>
        <p:spPr>
          <a:xfrm>
            <a:off x="683568" y="548680"/>
            <a:ext cx="8208912" cy="1080120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</a:pPr>
            <a:r>
              <a:rPr lang="es-ES" sz="1800" b="1" dirty="0">
                <a:solidFill>
                  <a:schemeClr val="tx1"/>
                </a:solidFill>
              </a:rPr>
              <a:t>TEXTO</a:t>
            </a:r>
            <a:r>
              <a:rPr lang="es-ES" sz="1800" dirty="0">
                <a:solidFill>
                  <a:schemeClr val="tx1"/>
                </a:solidFill>
              </a:rPr>
              <a:t>: </a:t>
            </a:r>
          </a:p>
          <a:p>
            <a:pPr marL="0" indent="0" algn="ctr">
              <a:buNone/>
            </a:pPr>
            <a:r>
              <a:rPr lang="es-ES" sz="1600" u="sng" dirty="0">
                <a:solidFill>
                  <a:schemeClr val="tx1"/>
                </a:solidFill>
              </a:rPr>
              <a:t>Enunciado</a:t>
            </a:r>
            <a:r>
              <a:rPr lang="es-ES" sz="1600" dirty="0">
                <a:solidFill>
                  <a:schemeClr val="tx1"/>
                </a:solidFill>
              </a:rPr>
              <a:t> o </a:t>
            </a:r>
            <a:r>
              <a:rPr lang="es-ES" sz="1600" u="sng" dirty="0">
                <a:solidFill>
                  <a:schemeClr val="tx1"/>
                </a:solidFill>
              </a:rPr>
              <a:t>conjunto de enunciados</a:t>
            </a:r>
            <a:r>
              <a:rPr lang="es-ES" sz="1600" dirty="0">
                <a:solidFill>
                  <a:schemeClr val="tx1"/>
                </a:solidFill>
              </a:rPr>
              <a:t> con </a:t>
            </a:r>
            <a:r>
              <a:rPr lang="es-ES" sz="1600" u="sng" dirty="0">
                <a:solidFill>
                  <a:schemeClr val="tx1"/>
                </a:solidFill>
              </a:rPr>
              <a:t>sentido completo </a:t>
            </a:r>
            <a:r>
              <a:rPr lang="es-ES" sz="1600" dirty="0">
                <a:solidFill>
                  <a:schemeClr val="tx1"/>
                </a:solidFill>
              </a:rPr>
              <a:t>que, en una determinada situación, transmite un emisor con una intención comunicativa concreta(función del lenguaje).</a:t>
            </a:r>
          </a:p>
        </p:txBody>
      </p:sp>
      <p:pic>
        <p:nvPicPr>
          <p:cNvPr id="7172" name="Picture 10" descr="C:\Documents and Settings\ARANTXA GARCÍA PARDO\Configuración local\Archivos temporales de Internet\Content.IE5\PUDONNZ0\hablando-con-una-sorda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844823"/>
            <a:ext cx="3024336" cy="1867527"/>
          </a:xfrm>
          <a:prstGeom prst="rect">
            <a:avLst/>
          </a:prstGeom>
          <a:noFill/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16CCBD08-9627-4AE4-A1B3-49B363DF06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0041471"/>
              </p:ext>
            </p:extLst>
          </p:nvPr>
        </p:nvGraphicFramePr>
        <p:xfrm>
          <a:off x="971600" y="3429000"/>
          <a:ext cx="7416824" cy="3532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61C69197-A69D-4F69-9546-7994B7096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dirty="0"/>
              <a:t>PROPIEDADES </a:t>
            </a:r>
            <a:r>
              <a:rPr lang="es-ES" dirty="0" err="1"/>
              <a:t>TEXTuales</a:t>
            </a:r>
            <a:endParaRPr lang="es-ES" dirty="0"/>
          </a:p>
        </p:txBody>
      </p:sp>
      <p:sp>
        <p:nvSpPr>
          <p:cNvPr id="76" name="Freeform 6">
            <a:extLst>
              <a:ext uri="{FF2B5EF4-FFF2-40B4-BE49-F238E27FC236}">
                <a16:creationId xmlns:a16="http://schemas.microsoft.com/office/drawing/2014/main" id="{370CC95A-F4E4-4383-A0B0-7487B4C94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B20D11A-6223-4CBA-9C52-7B65CF90A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8197" name="2 Marcador de contenido">
            <a:extLst>
              <a:ext uri="{FF2B5EF4-FFF2-40B4-BE49-F238E27FC236}">
                <a16:creationId xmlns:a16="http://schemas.microsoft.com/office/drawing/2014/main" id="{77A9B9A6-5F82-4CFD-A3E7-5895E9D6C0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3063930"/>
              </p:ext>
            </p:extLst>
          </p:nvPr>
        </p:nvGraphicFramePr>
        <p:xfrm>
          <a:off x="938212" y="2286000"/>
          <a:ext cx="7634288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1C69197-A69D-4F69-9546-7994B7096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742359"/>
          </a:xfrm>
        </p:spPr>
        <p:txBody>
          <a:bodyPr anchor="ctr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s-ES" dirty="0"/>
            </a:br>
            <a:r>
              <a:rPr lang="es-ES" dirty="0"/>
              <a:t>ADECUACIÓN</a:t>
            </a:r>
            <a:br>
              <a:rPr lang="es-ES" dirty="0"/>
            </a:br>
            <a:endParaRPr lang="es-ES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370CC95A-F4E4-4383-A0B0-7487B4C94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20D11A-6223-4CBA-9C52-7B65CF90A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D1144D87-D442-4FF1-8934-1B59DC8FF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4438464"/>
              </p:ext>
            </p:extLst>
          </p:nvPr>
        </p:nvGraphicFramePr>
        <p:xfrm>
          <a:off x="938212" y="2286000"/>
          <a:ext cx="7634288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B6CD0FDB-D51C-491E-8A40-A3F3EB81A9F6}"/>
              </a:ext>
            </a:extLst>
          </p:cNvPr>
          <p:cNvSpPr txBox="1"/>
          <p:nvPr/>
        </p:nvSpPr>
        <p:spPr>
          <a:xfrm>
            <a:off x="1043608" y="1412776"/>
            <a:ext cx="7528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Un texto debe ser </a:t>
            </a:r>
            <a:r>
              <a:rPr lang="es-ES" b="1" dirty="0"/>
              <a:t>adecuado</a:t>
            </a:r>
            <a:r>
              <a:rPr lang="es-ES" dirty="0"/>
              <a:t> a la persona a la que va dirigido y al propósito que pretende. Para ello debe tener en cuenta </a:t>
            </a:r>
            <a:r>
              <a:rPr lang="es-ES" u="sng" dirty="0"/>
              <a:t>tres factores</a:t>
            </a:r>
            <a:r>
              <a:rPr lang="es-ES" dirty="0"/>
              <a:t>:</a:t>
            </a:r>
            <a:endParaRPr lang="en-US" dirty="0"/>
          </a:p>
          <a:p>
            <a:endParaRPr lang="en-US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67744" y="332656"/>
            <a:ext cx="5073401" cy="1080120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4000" dirty="0"/>
              <a:t>COHERENCIA</a:t>
            </a:r>
          </a:p>
        </p:txBody>
      </p:sp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6158FC0D-882B-4A48-87EF-1EDA1C59D4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7066678"/>
              </p:ext>
            </p:extLst>
          </p:nvPr>
        </p:nvGraphicFramePr>
        <p:xfrm>
          <a:off x="1409607" y="3140968"/>
          <a:ext cx="6880820" cy="3056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421C8C56-9D9D-49AB-8737-EEE2B270ED1A}"/>
              </a:ext>
            </a:extLst>
          </p:cNvPr>
          <p:cNvSpPr txBox="1"/>
          <p:nvPr/>
        </p:nvSpPr>
        <p:spPr>
          <a:xfrm>
            <a:off x="755576" y="1484784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Un texto es </a:t>
            </a:r>
            <a:r>
              <a:rPr lang="es-ES" b="1" dirty="0"/>
              <a:t>coherente</a:t>
            </a:r>
            <a:r>
              <a:rPr lang="es-ES" dirty="0"/>
              <a:t> cuando las ideas que se exponen en él están ordenadas lógicamente (</a:t>
            </a:r>
            <a:r>
              <a:rPr lang="es-ES" b="1" dirty="0"/>
              <a:t>ESTRUCTURA</a:t>
            </a:r>
            <a:r>
              <a:rPr lang="es-ES" dirty="0"/>
              <a:t>) y están relacionadas entre sí (</a:t>
            </a:r>
            <a:r>
              <a:rPr lang="es-ES" b="1" dirty="0"/>
              <a:t>TEMA</a:t>
            </a:r>
            <a:r>
              <a:rPr lang="es-ES" dirty="0"/>
              <a:t>). </a:t>
            </a:r>
          </a:p>
          <a:p>
            <a:pPr algn="ctr"/>
            <a:r>
              <a:rPr lang="es-ES" dirty="0"/>
              <a:t>Para ello debe cumplir </a:t>
            </a:r>
            <a:r>
              <a:rPr lang="es-ES" u="sng" dirty="0"/>
              <a:t>los siguientes principios</a:t>
            </a:r>
            <a:r>
              <a:rPr lang="es-ES" dirty="0"/>
              <a:t>:</a:t>
            </a:r>
            <a:endParaRPr lang="en-US" dirty="0"/>
          </a:p>
          <a:p>
            <a:pPr lvl="0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61C69197-A69D-4F69-9546-7994B7096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dirty="0"/>
              <a:t>COHESIÓN</a:t>
            </a: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370CC95A-F4E4-4383-A0B0-7487B4C94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7B20D11A-6223-4CBA-9C52-7B65CF90A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9" name="2 Marcador de contenido">
            <a:extLst>
              <a:ext uri="{FF2B5EF4-FFF2-40B4-BE49-F238E27FC236}">
                <a16:creationId xmlns:a16="http://schemas.microsoft.com/office/drawing/2014/main" id="{16BAC2B5-E824-4EE3-AF9D-697807B0B8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602597"/>
              </p:ext>
            </p:extLst>
          </p:nvPr>
        </p:nvGraphicFramePr>
        <p:xfrm>
          <a:off x="938212" y="1916832"/>
          <a:ext cx="7738244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1C69197-A69D-4F69-9546-7994B7096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370CC95A-F4E4-4383-A0B0-7487B4C94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20D11A-6223-4CBA-9C52-7B65CF90A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1" name="Marcador de contenido 8">
            <a:extLst>
              <a:ext uri="{FF2B5EF4-FFF2-40B4-BE49-F238E27FC236}">
                <a16:creationId xmlns:a16="http://schemas.microsoft.com/office/drawing/2014/main" id="{E0EE9636-8ED1-47D8-A7A1-FB170A8F35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385149"/>
              </p:ext>
            </p:extLst>
          </p:nvPr>
        </p:nvGraphicFramePr>
        <p:xfrm>
          <a:off x="938212" y="692696"/>
          <a:ext cx="7634288" cy="5187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4284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F0D05D-5015-437C-A5F3-071A4DD27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2852936"/>
            <a:ext cx="7633742" cy="35935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dirty="0"/>
              <a:t>Una hora más tarde se le cae el estuche, y al agacharse sin mayor inquietud descubre que los anteojos se han hecho polvo.</a:t>
            </a:r>
          </a:p>
          <a:p>
            <a:pPr marL="0" indent="0">
              <a:buNone/>
            </a:pPr>
            <a:r>
              <a:rPr lang="es-ES" dirty="0"/>
              <a:t>A este señor le lleva un rato comprender que los designios de la Providencia son inescrutables, y que en realidad el milagro ha ocurrido ahora.</a:t>
            </a:r>
          </a:p>
          <a:p>
            <a:pPr marL="0" indent="0">
              <a:buNone/>
            </a:pPr>
            <a:r>
              <a:rPr lang="es-ES" dirty="0"/>
              <a:t>El señor se agacha </a:t>
            </a:r>
            <a:r>
              <a:rPr lang="es-ES" dirty="0" err="1"/>
              <a:t>afligidísimo</a:t>
            </a:r>
            <a:r>
              <a:rPr lang="es-ES" dirty="0"/>
              <a:t> porque los cristales de anteojos cuestan muy caros, pero descubre con asombro que por milagro no se le han roto.</a:t>
            </a:r>
          </a:p>
          <a:p>
            <a:pPr marL="0" indent="0">
              <a:buNone/>
            </a:pPr>
            <a:r>
              <a:rPr lang="es-ES" dirty="0"/>
              <a:t>A un señor se le caen al suelo los anteojos, que hacen un ruido terrible al chocar con las baldosas.</a:t>
            </a:r>
          </a:p>
          <a:p>
            <a:pPr marL="0" indent="0">
              <a:buNone/>
            </a:pPr>
            <a:r>
              <a:rPr lang="es-ES" dirty="0"/>
              <a:t>Ahora este señor se siente profundamente agradecido, y comprende que lo ocurrido vale por una advertencia amistosa, de modo que se encamina a una casa de óptica y adquiere en seguida un estuche de cuero almohadillado doble protección, a fin de curarse en salud.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Julio CORTÁZAR, Historia verídica, www.ciudadseva.com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E892886-5168-4EBD-AECD-65B290B8A537}"/>
              </a:ext>
            </a:extLst>
          </p:cNvPr>
          <p:cNvSpPr txBox="1"/>
          <p:nvPr/>
        </p:nvSpPr>
        <p:spPr>
          <a:xfrm>
            <a:off x="756023" y="260648"/>
            <a:ext cx="806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/>
              <a:t>EJERCICIO 2</a:t>
            </a:r>
          </a:p>
          <a:p>
            <a:pPr algn="ctr"/>
            <a:endParaRPr lang="es-ES_tradnl" b="1" dirty="0"/>
          </a:p>
          <a:p>
            <a:pPr marL="342900" indent="-342900" algn="ctr">
              <a:buAutoNum type="alphaLcParenR"/>
            </a:pPr>
            <a:r>
              <a:rPr lang="es-ES_tradnl" dirty="0">
                <a:solidFill>
                  <a:srgbClr val="00B050"/>
                </a:solidFill>
              </a:rPr>
              <a:t>Ordena los fragmentos para que el texto sea coherente.</a:t>
            </a:r>
          </a:p>
          <a:p>
            <a:pPr marL="342900" indent="-342900" algn="ctr">
              <a:buAutoNum type="alphaLcParenR"/>
            </a:pPr>
            <a:endParaRPr lang="es-ES" dirty="0">
              <a:solidFill>
                <a:srgbClr val="00B050"/>
              </a:solidFill>
            </a:endParaRPr>
          </a:p>
          <a:p>
            <a:pPr algn="ctr"/>
            <a:r>
              <a:rPr lang="es-ES_tradnl" dirty="0">
                <a:solidFill>
                  <a:srgbClr val="00B050"/>
                </a:solidFill>
              </a:rPr>
              <a:t>b) Separa la </a:t>
            </a:r>
            <a:r>
              <a:rPr lang="es-ES_tradnl" dirty="0" err="1">
                <a:solidFill>
                  <a:srgbClr val="00B050"/>
                </a:solidFill>
              </a:rPr>
              <a:t>presentaci</a:t>
            </a:r>
            <a:r>
              <a:rPr lang="es-ES" dirty="0" err="1">
                <a:solidFill>
                  <a:srgbClr val="00B050"/>
                </a:solidFill>
              </a:rPr>
              <a:t>ó</a:t>
            </a:r>
            <a:r>
              <a:rPr lang="es-ES_tradnl" dirty="0">
                <a:solidFill>
                  <a:srgbClr val="00B050"/>
                </a:solidFill>
              </a:rPr>
              <a:t>n, el nudo y el desenlace del texto que acabas de escribir.</a:t>
            </a:r>
          </a:p>
          <a:p>
            <a:pPr algn="ctr"/>
            <a:endParaRPr lang="es-ES" dirty="0">
              <a:solidFill>
                <a:srgbClr val="00B050"/>
              </a:solidFill>
            </a:endParaRPr>
          </a:p>
          <a:p>
            <a:pPr algn="ctr"/>
            <a:r>
              <a:rPr lang="es-ES_tradnl" dirty="0">
                <a:solidFill>
                  <a:srgbClr val="00B050"/>
                </a:solidFill>
              </a:rPr>
              <a:t>c) Escribe un t</a:t>
            </a:r>
            <a:r>
              <a:rPr lang="es-ES" dirty="0">
                <a:solidFill>
                  <a:srgbClr val="00B050"/>
                </a:solidFill>
              </a:rPr>
              <a:t>í</a:t>
            </a:r>
            <a:r>
              <a:rPr lang="es-ES_tradnl" dirty="0" err="1">
                <a:solidFill>
                  <a:srgbClr val="00B050"/>
                </a:solidFill>
              </a:rPr>
              <a:t>tulo</a:t>
            </a:r>
            <a:r>
              <a:rPr lang="es-ES_tradnl" dirty="0">
                <a:solidFill>
                  <a:srgbClr val="00B050"/>
                </a:solidFill>
              </a:rPr>
              <a:t> diferente al que tiene, teniendo en cuenta el tema del texto.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7733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138746-28E9-4839-9869-E1F176C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>
            <a:noAutofit/>
          </a:bodyPr>
          <a:lstStyle/>
          <a:p>
            <a:pPr marL="228600" lvl="0" indent="-228600" algn="ctr">
              <a:lnSpc>
                <a:spcPct val="110000"/>
              </a:lnSpc>
              <a:spcBef>
                <a:spcPts val="700"/>
              </a:spcBef>
            </a:pPr>
            <a:r>
              <a:rPr lang="es-ES" sz="2400" b="1" cap="none" spc="0" dirty="0">
                <a:solidFill>
                  <a:schemeClr val="tx1"/>
                </a:solidFill>
                <a:latin typeface="Gill Sans MT" panose="020B0502020104020203"/>
                <a:ea typeface="+mn-ea"/>
                <a:cs typeface="+mn-cs"/>
              </a:rPr>
              <a:t>EJERCICIO 3: </a:t>
            </a:r>
            <a:br>
              <a:rPr lang="es-ES" sz="2400" b="1" cap="none" spc="0" dirty="0">
                <a:solidFill>
                  <a:schemeClr val="tx1"/>
                </a:solidFill>
                <a:latin typeface="Gill Sans MT" panose="020B0502020104020203"/>
                <a:ea typeface="+mn-ea"/>
                <a:cs typeface="+mn-cs"/>
              </a:rPr>
            </a:br>
            <a:r>
              <a:rPr lang="es-ES" sz="2400" cap="none" spc="0" dirty="0">
                <a:solidFill>
                  <a:srgbClr val="00B050"/>
                </a:solidFill>
                <a:latin typeface="Gill Sans MT" panose="020B0502020104020203"/>
                <a:ea typeface="+mn-ea"/>
                <a:cs typeface="+mn-cs"/>
              </a:rPr>
              <a:t>Escribe de nuevo las oraciones siguientes sin repetir las palabras subrayadas. ¿Qué procedimientos has utilizado? </a:t>
            </a:r>
            <a:br>
              <a:rPr lang="es-ES" sz="2400" cap="none" spc="0" dirty="0">
                <a:solidFill>
                  <a:srgbClr val="00B050"/>
                </a:solidFill>
                <a:latin typeface="Gill Sans MT" panose="020B0502020104020203"/>
                <a:ea typeface="+mn-ea"/>
                <a:cs typeface="+mn-cs"/>
              </a:rPr>
            </a:br>
            <a:endParaRPr lang="es-ES" sz="2400" dirty="0">
              <a:solidFill>
                <a:srgbClr val="00B05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051DC2-D057-49C2-8F9B-9E250C309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1772816"/>
            <a:ext cx="7633742" cy="496855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s-ES" dirty="0"/>
          </a:p>
          <a:p>
            <a:r>
              <a:rPr lang="es-ES_tradnl" sz="2300" dirty="0"/>
              <a:t>Ejemplo: </a:t>
            </a:r>
            <a:r>
              <a:rPr lang="es-ES_tradnl" sz="2300" i="1" dirty="0"/>
              <a:t>Josefina tiene muchos </a:t>
            </a:r>
            <a:r>
              <a:rPr lang="es-ES_tradnl" sz="2300" i="1" u="sng" dirty="0"/>
              <a:t>claveles</a:t>
            </a:r>
            <a:r>
              <a:rPr lang="es-ES_tradnl" sz="2300" i="1" dirty="0"/>
              <a:t> en su casa. Cuida </a:t>
            </a:r>
            <a:r>
              <a:rPr lang="es-ES_tradnl" sz="2300" i="1" u="sng" dirty="0"/>
              <a:t>los claveles</a:t>
            </a:r>
            <a:r>
              <a:rPr lang="es-ES_tradnl" sz="2300" i="1" dirty="0"/>
              <a:t> con mucho esmero.</a:t>
            </a:r>
            <a:r>
              <a:rPr lang="fr-FR" sz="2300" dirty="0"/>
              <a:t>  </a:t>
            </a:r>
          </a:p>
          <a:p>
            <a:pPr marL="0" indent="0">
              <a:buNone/>
            </a:pPr>
            <a:r>
              <a:rPr lang="es-ES_tradnl" sz="2300" dirty="0"/>
              <a:t>Josefina tiene muchos </a:t>
            </a:r>
            <a:r>
              <a:rPr lang="es-ES_tradnl" sz="2300" u="sng" dirty="0"/>
              <a:t>claveles</a:t>
            </a:r>
            <a:r>
              <a:rPr lang="es-ES_tradnl" sz="2300" dirty="0"/>
              <a:t> en su casa. Cuida </a:t>
            </a:r>
            <a:r>
              <a:rPr lang="es-ES_tradnl" sz="2300" u="sng" dirty="0"/>
              <a:t>las flores</a:t>
            </a:r>
            <a:r>
              <a:rPr lang="es-ES_tradnl" sz="2300" dirty="0"/>
              <a:t> con mucho esmero </a:t>
            </a:r>
            <a:r>
              <a:rPr lang="es-ES_tradnl" sz="2300" b="1" dirty="0"/>
              <a:t>(hiper</a:t>
            </a:r>
            <a:r>
              <a:rPr lang="es-ES" sz="2300" b="1" dirty="0" err="1"/>
              <a:t>ónimo</a:t>
            </a:r>
            <a:r>
              <a:rPr lang="es-ES" sz="2300" b="1" dirty="0"/>
              <a:t>).</a:t>
            </a:r>
          </a:p>
          <a:p>
            <a:pPr marL="0" indent="0">
              <a:buNone/>
            </a:pPr>
            <a:r>
              <a:rPr lang="es-ES" sz="2300" dirty="0"/>
              <a:t> </a:t>
            </a:r>
          </a:p>
          <a:p>
            <a:r>
              <a:rPr lang="es-ES_tradnl" sz="2300" dirty="0"/>
              <a:t>Ana y su padre fueron al mercado. </a:t>
            </a:r>
            <a:r>
              <a:rPr lang="es-ES_tradnl" sz="2300" u="sng" dirty="0"/>
              <a:t>Ana</a:t>
            </a:r>
            <a:r>
              <a:rPr lang="es-ES_tradnl" sz="2300" dirty="0"/>
              <a:t> </a:t>
            </a:r>
            <a:r>
              <a:rPr lang="es-ES_tradnl" sz="2300" u="sng" dirty="0"/>
              <a:t>compró</a:t>
            </a:r>
            <a:r>
              <a:rPr lang="es-ES_tradnl" sz="2300" dirty="0"/>
              <a:t> productos de limpieza y </a:t>
            </a:r>
            <a:r>
              <a:rPr lang="es-ES_tradnl" sz="2300" u="sng" dirty="0"/>
              <a:t>su</a:t>
            </a:r>
            <a:r>
              <a:rPr lang="es-ES_tradnl" sz="2300" dirty="0"/>
              <a:t> </a:t>
            </a:r>
            <a:r>
              <a:rPr lang="es-ES_tradnl" sz="2300" u="sng" dirty="0"/>
              <a:t>padre</a:t>
            </a:r>
            <a:r>
              <a:rPr lang="es-ES_tradnl" sz="2300" dirty="0"/>
              <a:t> </a:t>
            </a:r>
            <a:r>
              <a:rPr lang="es-ES_tradnl" sz="2300" u="sng" dirty="0"/>
              <a:t>compró</a:t>
            </a:r>
            <a:r>
              <a:rPr lang="pt-PT" sz="2300" dirty="0"/>
              <a:t> pescado.</a:t>
            </a:r>
            <a:endParaRPr lang="es-ES" sz="2300" dirty="0"/>
          </a:p>
          <a:p>
            <a:r>
              <a:rPr lang="es-ES" sz="2300" dirty="0"/>
              <a:t>________________________________________________________________________________________________</a:t>
            </a:r>
            <a:r>
              <a:rPr lang="es-ES_tradnl" sz="2300" dirty="0"/>
              <a:t>__________________________________________________</a:t>
            </a:r>
          </a:p>
          <a:p>
            <a:pPr marL="0" indent="0">
              <a:buNone/>
            </a:pPr>
            <a:endParaRPr lang="es-ES" sz="2300" dirty="0"/>
          </a:p>
          <a:p>
            <a:r>
              <a:rPr lang="es-ES_tradnl" sz="2300" dirty="0"/>
              <a:t>Mi gato y </a:t>
            </a:r>
            <a:r>
              <a:rPr lang="es-ES_tradnl" sz="2300" u="sng" dirty="0"/>
              <a:t>tu</a:t>
            </a:r>
            <a:r>
              <a:rPr lang="es-ES_tradnl" sz="2300" dirty="0"/>
              <a:t> </a:t>
            </a:r>
            <a:r>
              <a:rPr lang="es-ES_tradnl" sz="2300" u="sng" dirty="0"/>
              <a:t>gato</a:t>
            </a:r>
            <a:r>
              <a:rPr lang="es-ES" sz="2300" dirty="0"/>
              <a:t> han ara</a:t>
            </a:r>
            <a:r>
              <a:rPr lang="es-ES_tradnl" sz="2300" dirty="0"/>
              <a:t>ñ</a:t>
            </a:r>
            <a:r>
              <a:rPr lang="it-IT" sz="2300" dirty="0"/>
              <a:t>ado la tarima del sal</a:t>
            </a:r>
            <a:r>
              <a:rPr lang="es-ES" sz="2300" dirty="0" err="1"/>
              <a:t>ón</a:t>
            </a:r>
            <a:r>
              <a:rPr lang="es-ES" sz="2300" dirty="0"/>
              <a:t>.</a:t>
            </a:r>
          </a:p>
          <a:p>
            <a:r>
              <a:rPr lang="es-ES" sz="2300" dirty="0"/>
              <a:t>________________________________________________________________________________________________</a:t>
            </a:r>
            <a:r>
              <a:rPr lang="es-ES_tradnl" sz="2300" dirty="0"/>
              <a:t>__________________________________________________</a:t>
            </a:r>
          </a:p>
          <a:p>
            <a:pPr marL="0" indent="0">
              <a:buNone/>
            </a:pPr>
            <a:endParaRPr lang="es-ES" sz="2300" dirty="0"/>
          </a:p>
          <a:p>
            <a:r>
              <a:rPr lang="es-ES_tradnl" sz="2300" dirty="0"/>
              <a:t>Mi amigo Juan tiene una casa en Ibiza. A </a:t>
            </a:r>
            <a:r>
              <a:rPr lang="es-ES_tradnl" sz="2300" u="sng" dirty="0"/>
              <a:t>mi</a:t>
            </a:r>
            <a:r>
              <a:rPr lang="es-ES_tradnl" sz="2300" dirty="0"/>
              <a:t> </a:t>
            </a:r>
            <a:r>
              <a:rPr lang="it-IT" sz="2300" u="sng" dirty="0"/>
              <a:t>amigo</a:t>
            </a:r>
            <a:r>
              <a:rPr lang="it-IT" sz="2300" dirty="0"/>
              <a:t> </a:t>
            </a:r>
            <a:r>
              <a:rPr lang="es-ES_tradnl" sz="2300" u="sng" dirty="0"/>
              <a:t>Juan</a:t>
            </a:r>
            <a:r>
              <a:rPr lang="it-IT" sz="2300" dirty="0"/>
              <a:t> le gusta descansar en </a:t>
            </a:r>
            <a:r>
              <a:rPr lang="es-ES_tradnl" sz="2300" u="sng" dirty="0"/>
              <a:t>la</a:t>
            </a:r>
            <a:r>
              <a:rPr lang="es-ES_tradnl" sz="2300" dirty="0"/>
              <a:t> </a:t>
            </a:r>
            <a:r>
              <a:rPr lang="es-ES_tradnl" sz="2300" u="sng" dirty="0"/>
              <a:t>casa de</a:t>
            </a:r>
            <a:r>
              <a:rPr lang="es-ES_tradnl" sz="2300" dirty="0"/>
              <a:t> </a:t>
            </a:r>
            <a:r>
              <a:rPr lang="es-ES_tradnl" sz="2300" u="sng" dirty="0"/>
              <a:t>Ibiza</a:t>
            </a:r>
            <a:r>
              <a:rPr lang="es-ES" sz="2300" dirty="0"/>
              <a:t>.</a:t>
            </a:r>
          </a:p>
          <a:p>
            <a:r>
              <a:rPr lang="es-ES" sz="2300" dirty="0"/>
              <a:t>________________________________________________________________________________________________________________________________</a:t>
            </a:r>
            <a:r>
              <a:rPr lang="es-ES_tradnl" sz="2300" dirty="0"/>
              <a:t>__________________</a:t>
            </a:r>
            <a:endParaRPr lang="es-ES" sz="2300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77040165"/>
      </p:ext>
    </p:extLst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44</TotalTime>
  <Words>802</Words>
  <Application>Microsoft Office PowerPoint</Application>
  <PresentationFormat>Presentación en pantalla (4:3)</PresentationFormat>
  <Paragraphs>73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Gill Sans MT</vt:lpstr>
      <vt:lpstr>Impact</vt:lpstr>
      <vt:lpstr>Wingdings 2</vt:lpstr>
      <vt:lpstr>Distintivo</vt:lpstr>
      <vt:lpstr>EL TEXTO Unidad lingüística  más grande</vt:lpstr>
      <vt:lpstr>Presentación de PowerPoint</vt:lpstr>
      <vt:lpstr>PROPIEDADES TEXTuales</vt:lpstr>
      <vt:lpstr> ADECUACIÓN </vt:lpstr>
      <vt:lpstr>COHERENCIA</vt:lpstr>
      <vt:lpstr>COHESIÓN</vt:lpstr>
      <vt:lpstr>Presentación de PowerPoint</vt:lpstr>
      <vt:lpstr>Presentación de PowerPoint</vt:lpstr>
      <vt:lpstr>EJERCICIO 3:  Escribe de nuevo las oraciones siguientes sin repetir las palabras subrayadas. ¿Qué procedimientos has utilizado?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TEXTO Unidad lingüística  más grande</dc:title>
  <dc:creator>SANTIAGO JOSÉ DE TARANCO CARVAJAL</dc:creator>
  <cp:lastModifiedBy>SANTIAGO JOSÉ DE TARANCO CARVAJAL</cp:lastModifiedBy>
  <cp:revision>10</cp:revision>
  <dcterms:created xsi:type="dcterms:W3CDTF">2018-09-20T07:25:12Z</dcterms:created>
  <dcterms:modified xsi:type="dcterms:W3CDTF">2018-09-20T14:22:44Z</dcterms:modified>
</cp:coreProperties>
</file>