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16" r:id="rId1"/>
    <p:sldMasterId id="2147483828" r:id="rId2"/>
  </p:sldMasterIdLst>
  <p:notesMasterIdLst>
    <p:notesMasterId r:id="rId12"/>
  </p:notesMasterIdLst>
  <p:sldIdLst>
    <p:sldId id="256" r:id="rId3"/>
    <p:sldId id="258" r:id="rId4"/>
    <p:sldId id="264" r:id="rId5"/>
    <p:sldId id="261" r:id="rId6"/>
    <p:sldId id="262" r:id="rId7"/>
    <p:sldId id="265" r:id="rId8"/>
    <p:sldId id="260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938B"/>
    <a:srgbClr val="F9C28B"/>
    <a:srgbClr val="96C4E4"/>
    <a:srgbClr val="F78D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47AC9A-22F4-479A-89DF-3AAA4077EAC3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0EB0EEC-80AD-41BD-B9F9-B1B6656FDFB4}">
      <dgm:prSet phldrT="[Texto]"/>
      <dgm:spPr>
        <a:solidFill>
          <a:srgbClr val="96C4E4"/>
        </a:solidFill>
      </dgm:spPr>
      <dgm:t>
        <a:bodyPr/>
        <a:lstStyle/>
        <a:p>
          <a:r>
            <a:rPr lang="es-ES" b="1" dirty="0">
              <a:solidFill>
                <a:schemeClr val="tx1"/>
              </a:solidFill>
              <a:latin typeface="Century Gothic" panose="020B0502020202020204" pitchFamily="34" charset="0"/>
            </a:rPr>
            <a:t>TEATRO</a:t>
          </a:r>
        </a:p>
        <a:p>
          <a:r>
            <a:rPr lang="es-ES" b="1" dirty="0">
              <a:solidFill>
                <a:schemeClr val="tx1"/>
              </a:solidFill>
              <a:latin typeface="Century Gothic" panose="020B0502020202020204" pitchFamily="34" charset="0"/>
            </a:rPr>
            <a:t>ESPAÑOL</a:t>
          </a:r>
        </a:p>
        <a:p>
          <a:r>
            <a:rPr lang="es-ES" b="1" dirty="0">
              <a:solidFill>
                <a:schemeClr val="tx1"/>
              </a:solidFill>
              <a:latin typeface="Century Gothic" panose="020B0502020202020204" pitchFamily="34" charset="0"/>
            </a:rPr>
            <a:t>(censura)</a:t>
          </a:r>
        </a:p>
      </dgm:t>
    </dgm:pt>
    <dgm:pt modelId="{66C7D330-DBF4-4062-9E6A-1FE453299514}" type="parTrans" cxnId="{686A415F-0D83-425C-A2D6-E3DEF9BD8EB5}">
      <dgm:prSet/>
      <dgm:spPr/>
      <dgm:t>
        <a:bodyPr/>
        <a:lstStyle/>
        <a:p>
          <a:endParaRPr lang="es-ES">
            <a:latin typeface="Century Gothic" panose="020B0502020202020204" pitchFamily="34" charset="0"/>
          </a:endParaRPr>
        </a:p>
      </dgm:t>
    </dgm:pt>
    <dgm:pt modelId="{7E0C06DB-B963-434B-BDC8-C34DBBC1808A}" type="sibTrans" cxnId="{686A415F-0D83-425C-A2D6-E3DEF9BD8EB5}">
      <dgm:prSet/>
      <dgm:spPr/>
      <dgm:t>
        <a:bodyPr/>
        <a:lstStyle/>
        <a:p>
          <a:endParaRPr lang="es-ES">
            <a:latin typeface="Century Gothic" panose="020B0502020202020204" pitchFamily="34" charset="0"/>
          </a:endParaRPr>
        </a:p>
      </dgm:t>
    </dgm:pt>
    <dgm:pt modelId="{63B48EA6-1DF2-4787-92D3-539C018B96CE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ES" sz="1800" b="1" dirty="0">
              <a:solidFill>
                <a:schemeClr val="tx1"/>
              </a:solidFill>
              <a:latin typeface="Century Gothic" panose="020B0502020202020204" pitchFamily="34" charset="0"/>
            </a:rPr>
            <a:t>1940 </a:t>
          </a:r>
        </a:p>
        <a:p>
          <a:r>
            <a:rPr lang="es-ES" sz="1800" b="1" dirty="0">
              <a:solidFill>
                <a:schemeClr val="tx1"/>
              </a:solidFill>
              <a:latin typeface="Century Gothic" panose="020B0502020202020204" pitchFamily="34" charset="0"/>
            </a:rPr>
            <a:t>Teatro de evasión y enredo</a:t>
          </a:r>
        </a:p>
      </dgm:t>
    </dgm:pt>
    <dgm:pt modelId="{538A08D9-2060-44DB-9DA6-0ED6259F8D26}" type="parTrans" cxnId="{4ABE2469-61CB-47E7-961E-B4EF77350C4B}">
      <dgm:prSet/>
      <dgm:spPr/>
      <dgm:t>
        <a:bodyPr/>
        <a:lstStyle/>
        <a:p>
          <a:endParaRPr lang="es-ES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E3A16E4B-5AFC-4551-B099-6FF1FBFFDBA4}" type="sibTrans" cxnId="{4ABE2469-61CB-47E7-961E-B4EF77350C4B}">
      <dgm:prSet/>
      <dgm:spPr/>
      <dgm:t>
        <a:bodyPr/>
        <a:lstStyle/>
        <a:p>
          <a:endParaRPr lang="es-ES">
            <a:latin typeface="Century Gothic" panose="020B0502020202020204" pitchFamily="34" charset="0"/>
          </a:endParaRPr>
        </a:p>
      </dgm:t>
    </dgm:pt>
    <dgm:pt modelId="{206CE814-DECE-4062-9DA0-BFE1702CB39D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ES" sz="1800" b="1" dirty="0">
              <a:solidFill>
                <a:schemeClr val="tx1"/>
              </a:solidFill>
              <a:latin typeface="Century Gothic" panose="020B0502020202020204" pitchFamily="34" charset="0"/>
            </a:rPr>
            <a:t>Frente a este teatro comercial hubo dos tendencias: </a:t>
          </a:r>
        </a:p>
      </dgm:t>
    </dgm:pt>
    <dgm:pt modelId="{1734C75A-2EAC-423F-9118-D8A42DCFA948}" type="parTrans" cxnId="{842B6F08-F0B9-4664-887E-1371E5565AED}">
      <dgm:prSet/>
      <dgm:spPr/>
      <dgm:t>
        <a:bodyPr/>
        <a:lstStyle/>
        <a:p>
          <a:endParaRPr lang="es-ES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E443B4D0-016F-4366-8A86-4623E2EF91FC}" type="sibTrans" cxnId="{842B6F08-F0B9-4664-887E-1371E5565AED}">
      <dgm:prSet/>
      <dgm:spPr/>
      <dgm:t>
        <a:bodyPr/>
        <a:lstStyle/>
        <a:p>
          <a:endParaRPr lang="es-ES">
            <a:latin typeface="Century Gothic" panose="020B0502020202020204" pitchFamily="34" charset="0"/>
          </a:endParaRPr>
        </a:p>
      </dgm:t>
    </dgm:pt>
    <dgm:pt modelId="{D5E26FFF-C745-4DF6-8F3E-71939B342CAE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es-ES" sz="1800" b="1" dirty="0">
              <a:solidFill>
                <a:schemeClr val="tx1"/>
              </a:solidFill>
              <a:latin typeface="Century Gothic" panose="020B0502020202020204" pitchFamily="34" charset="0"/>
            </a:rPr>
            <a:t>1960</a:t>
          </a:r>
        </a:p>
      </dgm:t>
    </dgm:pt>
    <dgm:pt modelId="{72E6B95F-41DC-4FFF-B9E7-B48C7AD47E85}" type="parTrans" cxnId="{A54B5A33-03D7-4521-BA06-1D2187B296DE}">
      <dgm:prSet/>
      <dgm:spPr/>
      <dgm:t>
        <a:bodyPr/>
        <a:lstStyle/>
        <a:p>
          <a:endParaRPr lang="es-ES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194555E1-B047-4C74-B30C-AEF7949BC279}" type="sibTrans" cxnId="{A54B5A33-03D7-4521-BA06-1D2187B296DE}">
      <dgm:prSet/>
      <dgm:spPr/>
      <dgm:t>
        <a:bodyPr/>
        <a:lstStyle/>
        <a:p>
          <a:endParaRPr lang="es-ES">
            <a:latin typeface="Century Gothic" panose="020B0502020202020204" pitchFamily="34" charset="0"/>
          </a:endParaRPr>
        </a:p>
      </dgm:t>
    </dgm:pt>
    <dgm:pt modelId="{4F324DDF-59E7-4EA4-A769-A0891B1EC9C6}">
      <dgm:prSet phldrT="[Texto]" custT="1"/>
      <dgm:spPr>
        <a:solidFill>
          <a:srgbClr val="F9938B"/>
        </a:solidFill>
      </dgm:spPr>
      <dgm:t>
        <a:bodyPr/>
        <a:lstStyle/>
        <a:p>
          <a:r>
            <a:rPr lang="es-ES" sz="1800" b="1" dirty="0">
              <a:solidFill>
                <a:schemeClr val="tx1"/>
              </a:solidFill>
              <a:latin typeface="Century Gothic" panose="020B0502020202020204" pitchFamily="34" charset="0"/>
            </a:rPr>
            <a:t>TEATRO EUROPEO </a:t>
          </a:r>
        </a:p>
      </dgm:t>
    </dgm:pt>
    <dgm:pt modelId="{0B1FD637-1937-40DB-B302-6BFE18CEAEC6}" type="parTrans" cxnId="{D34A74E6-E814-4294-8FD2-88BE46281A3A}">
      <dgm:prSet/>
      <dgm:spPr/>
      <dgm:t>
        <a:bodyPr/>
        <a:lstStyle/>
        <a:p>
          <a:endParaRPr lang="es-ES">
            <a:latin typeface="Century Gothic" panose="020B0502020202020204" pitchFamily="34" charset="0"/>
          </a:endParaRPr>
        </a:p>
      </dgm:t>
    </dgm:pt>
    <dgm:pt modelId="{227BCDBF-C077-4757-B809-A342B8C49F55}" type="sibTrans" cxnId="{D34A74E6-E814-4294-8FD2-88BE46281A3A}">
      <dgm:prSet/>
      <dgm:spPr/>
      <dgm:t>
        <a:bodyPr/>
        <a:lstStyle/>
        <a:p>
          <a:endParaRPr lang="es-ES">
            <a:latin typeface="Century Gothic" panose="020B0502020202020204" pitchFamily="34" charset="0"/>
          </a:endParaRPr>
        </a:p>
      </dgm:t>
    </dgm:pt>
    <dgm:pt modelId="{04C45369-580E-47CE-8BE1-A9D41F5069F5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buNone/>
          </a:pPr>
          <a:r>
            <a:rPr lang="es-ES" sz="1800" b="1" dirty="0">
              <a:solidFill>
                <a:schemeClr val="tx1"/>
              </a:solidFill>
              <a:latin typeface="Century Gothic" panose="020B0502020202020204" pitchFamily="34" charset="0"/>
            </a:rPr>
            <a:t>TEATRO INTELECTUAL</a:t>
          </a:r>
        </a:p>
      </dgm:t>
    </dgm:pt>
    <dgm:pt modelId="{3A80E523-4451-41ED-A633-252A75B505E9}" type="parTrans" cxnId="{0D2B765E-3C36-4D48-B9E4-9C4B975E0130}">
      <dgm:prSet/>
      <dgm:spPr/>
      <dgm:t>
        <a:bodyPr/>
        <a:lstStyle/>
        <a:p>
          <a:endParaRPr lang="es-ES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722501DC-A4F1-481F-9B02-72BE5D92CCDD}" type="sibTrans" cxnId="{0D2B765E-3C36-4D48-B9E4-9C4B975E0130}">
      <dgm:prSet/>
      <dgm:spPr/>
      <dgm:t>
        <a:bodyPr/>
        <a:lstStyle/>
        <a:p>
          <a:endParaRPr lang="es-ES">
            <a:latin typeface="Century Gothic" panose="020B0502020202020204" pitchFamily="34" charset="0"/>
          </a:endParaRPr>
        </a:p>
      </dgm:t>
    </dgm:pt>
    <dgm:pt modelId="{5136BFCE-1382-4B1A-81BA-D9F58A169481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S" sz="1400" b="1" dirty="0">
              <a:solidFill>
                <a:schemeClr val="tx1"/>
              </a:solidFill>
              <a:latin typeface="Century Gothic" panose="020B0502020202020204" pitchFamily="34" charset="0"/>
            </a:rPr>
            <a:t>Alta comedia</a:t>
          </a:r>
          <a:r>
            <a:rPr lang="es-ES" sz="1400" dirty="0">
              <a:solidFill>
                <a:schemeClr val="tx1"/>
              </a:solidFill>
              <a:latin typeface="Century Gothic" panose="020B0502020202020204" pitchFamily="34" charset="0"/>
            </a:rPr>
            <a:t> (temas burgueses). </a:t>
          </a:r>
        </a:p>
        <a:p>
          <a:r>
            <a:rPr lang="es-ES" sz="1400" dirty="0">
              <a:solidFill>
                <a:schemeClr val="tx1"/>
              </a:solidFill>
              <a:latin typeface="Century Gothic" panose="020B0502020202020204" pitchFamily="34" charset="0"/>
            </a:rPr>
            <a:t>Basadas en el chiste y la ambientación costumbrista de intención caricaturesca.</a:t>
          </a:r>
        </a:p>
      </dgm:t>
    </dgm:pt>
    <dgm:pt modelId="{3C9863B4-4807-4019-9AEA-BAB758126431}" type="parTrans" cxnId="{8B92FA2F-EE1C-4D4D-BD4E-FB248063F76E}">
      <dgm:prSet/>
      <dgm:spPr/>
      <dgm:t>
        <a:bodyPr/>
        <a:lstStyle/>
        <a:p>
          <a:endParaRPr lang="es-ES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F5CAC4A8-A9FD-4B26-81C5-FC5E13411F59}" type="sibTrans" cxnId="{8B92FA2F-EE1C-4D4D-BD4E-FB248063F76E}">
      <dgm:prSet/>
      <dgm:spPr/>
      <dgm:t>
        <a:bodyPr/>
        <a:lstStyle/>
        <a:p>
          <a:endParaRPr lang="es-ES">
            <a:latin typeface="Century Gothic" panose="020B0502020202020204" pitchFamily="34" charset="0"/>
          </a:endParaRPr>
        </a:p>
      </dgm:t>
    </dgm:pt>
    <dgm:pt modelId="{A650F0E4-C853-4D92-B54A-48FF30471F9A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S" sz="1800" b="1" dirty="0">
              <a:solidFill>
                <a:schemeClr val="tx1"/>
              </a:solidFill>
              <a:latin typeface="Century Gothic" panose="020B0502020202020204" pitchFamily="34" charset="0"/>
            </a:rPr>
            <a:t>TEATRO SOCIAL</a:t>
          </a:r>
        </a:p>
      </dgm:t>
    </dgm:pt>
    <dgm:pt modelId="{B3857A78-8B43-4847-A65B-246D492256D1}" type="parTrans" cxnId="{AAB9A80B-727D-4DB7-A47A-6F5CA7F198A7}">
      <dgm:prSet/>
      <dgm:spPr/>
      <dgm:t>
        <a:bodyPr/>
        <a:lstStyle/>
        <a:p>
          <a:endParaRPr lang="es-ES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A41E2891-8335-4844-97DC-98EE2DA9EB6D}" type="sibTrans" cxnId="{AAB9A80B-727D-4DB7-A47A-6F5CA7F198A7}">
      <dgm:prSet/>
      <dgm:spPr/>
      <dgm:t>
        <a:bodyPr/>
        <a:lstStyle/>
        <a:p>
          <a:endParaRPr lang="es-ES">
            <a:latin typeface="Century Gothic" panose="020B0502020202020204" pitchFamily="34" charset="0"/>
          </a:endParaRPr>
        </a:p>
      </dgm:t>
    </dgm:pt>
    <dgm:pt modelId="{F3B5F434-843E-4B2D-AF13-6F09EB05C2D8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ctr">
            <a:buNone/>
          </a:pPr>
          <a:r>
            <a:rPr lang="es-ES" sz="1800" b="1" dirty="0">
              <a:solidFill>
                <a:schemeClr val="tx1"/>
              </a:solidFill>
              <a:latin typeface="Century Gothic" panose="020B0502020202020204" pitchFamily="34" charset="0"/>
            </a:rPr>
            <a:t>Teatro épico: B. Brecht </a:t>
          </a:r>
        </a:p>
        <a:p>
          <a:pPr algn="ctr">
            <a:buNone/>
          </a:pPr>
          <a:r>
            <a:rPr lang="es-ES" sz="1400" b="0" dirty="0">
              <a:solidFill>
                <a:schemeClr val="tx1"/>
              </a:solidFill>
              <a:latin typeface="Century Gothic" panose="020B0502020202020204" pitchFamily="34" charset="0"/>
            </a:rPr>
            <a:t>(el espectador reflexiona sobre lo que ve en escena).</a:t>
          </a:r>
        </a:p>
      </dgm:t>
    </dgm:pt>
    <dgm:pt modelId="{ACA5E66D-9A2F-4D28-9890-E0EE5FEB95DD}" type="parTrans" cxnId="{C8B98765-EB74-4FD0-AA89-EF872D56D47F}">
      <dgm:prSet/>
      <dgm:spPr/>
      <dgm:t>
        <a:bodyPr/>
        <a:lstStyle/>
        <a:p>
          <a:endParaRPr lang="es-ES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A4C196E9-9BEB-4380-B79F-14817A849D6C}" type="sibTrans" cxnId="{C8B98765-EB74-4FD0-AA89-EF872D56D47F}">
      <dgm:prSet/>
      <dgm:spPr/>
      <dgm:t>
        <a:bodyPr/>
        <a:lstStyle/>
        <a:p>
          <a:endParaRPr lang="es-ES">
            <a:latin typeface="Century Gothic" panose="020B0502020202020204" pitchFamily="34" charset="0"/>
          </a:endParaRPr>
        </a:p>
      </dgm:t>
    </dgm:pt>
    <dgm:pt modelId="{B2CAB728-9A53-4745-904A-8F0CC5E659DC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sz="1800" b="1" dirty="0">
              <a:solidFill>
                <a:schemeClr val="tx1"/>
              </a:solidFill>
              <a:latin typeface="Century Gothic" panose="020B0502020202020204" pitchFamily="34" charset="0"/>
            </a:rPr>
            <a:t>Teatro existencialista: Sartre y A. </a:t>
          </a:r>
          <a:r>
            <a:rPr lang="es-ES" sz="1800" b="1">
              <a:solidFill>
                <a:schemeClr val="tx1"/>
              </a:solidFill>
              <a:latin typeface="Century Gothic" panose="020B0502020202020204" pitchFamily="34" charset="0"/>
            </a:rPr>
            <a:t>Camus </a:t>
          </a:r>
        </a:p>
        <a:p>
          <a:r>
            <a:rPr lang="es-ES" sz="1400">
              <a:solidFill>
                <a:schemeClr val="tx1"/>
              </a:solidFill>
              <a:latin typeface="Century Gothic" panose="020B0502020202020204" pitchFamily="34" charset="0"/>
            </a:rPr>
            <a:t>(</a:t>
          </a:r>
          <a:r>
            <a:rPr lang="es-ES" sz="1400" dirty="0">
              <a:solidFill>
                <a:schemeClr val="tx1"/>
              </a:solidFill>
              <a:latin typeface="Century Gothic" panose="020B0502020202020204" pitchFamily="34" charset="0"/>
            </a:rPr>
            <a:t>temas: dificultad en comunicación y libertad/moral).</a:t>
          </a:r>
        </a:p>
      </dgm:t>
    </dgm:pt>
    <dgm:pt modelId="{A2A2AEA0-0617-4D6A-BEFA-9C135368B8BC}" type="parTrans" cxnId="{5D240318-A0F3-4806-9EAA-41F54C8D6E77}">
      <dgm:prSet/>
      <dgm:spPr/>
      <dgm:t>
        <a:bodyPr/>
        <a:lstStyle/>
        <a:p>
          <a:endParaRPr lang="es-ES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3BE278B5-1BAE-40BC-855F-76B70E634950}" type="sibTrans" cxnId="{5D240318-A0F3-4806-9EAA-41F54C8D6E77}">
      <dgm:prSet/>
      <dgm:spPr/>
      <dgm:t>
        <a:bodyPr/>
        <a:lstStyle/>
        <a:p>
          <a:endParaRPr lang="es-ES">
            <a:latin typeface="Century Gothic" panose="020B0502020202020204" pitchFamily="34" charset="0"/>
          </a:endParaRPr>
        </a:p>
      </dgm:t>
    </dgm:pt>
    <dgm:pt modelId="{C4861B08-F442-4B93-ABA9-00862D921A60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sz="1800" b="1" dirty="0">
              <a:solidFill>
                <a:schemeClr val="tx1"/>
              </a:solidFill>
              <a:latin typeface="Century Gothic" panose="020B0502020202020204" pitchFamily="34" charset="0"/>
            </a:rPr>
            <a:t>Teatro del absurdo: S. Beckett y E. </a:t>
          </a:r>
          <a:r>
            <a:rPr lang="es-ES" sz="1800" b="1" dirty="0" err="1">
              <a:solidFill>
                <a:schemeClr val="tx1"/>
              </a:solidFill>
              <a:latin typeface="Century Gothic" panose="020B0502020202020204" pitchFamily="34" charset="0"/>
            </a:rPr>
            <a:t>Lonesco</a:t>
          </a:r>
          <a:r>
            <a:rPr lang="es-ES" sz="1800" b="1" dirty="0">
              <a:solidFill>
                <a:schemeClr val="tx1"/>
              </a:solidFill>
              <a:latin typeface="Century Gothic" panose="020B0502020202020204" pitchFamily="34" charset="0"/>
            </a:rPr>
            <a:t> </a:t>
          </a:r>
        </a:p>
        <a:p>
          <a:r>
            <a:rPr lang="es-ES" sz="1400" dirty="0">
              <a:solidFill>
                <a:schemeClr val="tx1"/>
              </a:solidFill>
              <a:latin typeface="Century Gothic" panose="020B0502020202020204" pitchFamily="34" charset="0"/>
            </a:rPr>
            <a:t>(el sinsentido de la existencia y la banalidad de las relaciones).</a:t>
          </a:r>
        </a:p>
      </dgm:t>
    </dgm:pt>
    <dgm:pt modelId="{F6DE4917-B939-40B8-AB9F-3ABEDBB35803}" type="parTrans" cxnId="{466217DC-AE8F-41CA-9B69-FDE4B8FD7F19}">
      <dgm:prSet/>
      <dgm:spPr/>
      <dgm:t>
        <a:bodyPr/>
        <a:lstStyle/>
        <a:p>
          <a:endParaRPr lang="es-ES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EA7A2B9C-1C56-4CDF-9B9A-B66C46969EBE}" type="sibTrans" cxnId="{466217DC-AE8F-41CA-9B69-FDE4B8FD7F19}">
      <dgm:prSet/>
      <dgm:spPr/>
      <dgm:t>
        <a:bodyPr/>
        <a:lstStyle/>
        <a:p>
          <a:endParaRPr lang="es-ES">
            <a:latin typeface="Century Gothic" panose="020B0502020202020204" pitchFamily="34" charset="0"/>
          </a:endParaRPr>
        </a:p>
      </dgm:t>
    </dgm:pt>
    <dgm:pt modelId="{34A2722D-F1D2-4C6C-8FF0-FB972EAE7439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>
            <a:buNone/>
          </a:pPr>
          <a:r>
            <a:rPr lang="es-ES" sz="1800" b="1" dirty="0">
              <a:solidFill>
                <a:schemeClr val="tx1"/>
              </a:solidFill>
              <a:latin typeface="Century Gothic" panose="020B0502020202020204" pitchFamily="34" charset="0"/>
            </a:rPr>
            <a:t>TEATRO EXPERIMENTAL E INDEPENDIENTE</a:t>
          </a:r>
        </a:p>
      </dgm:t>
    </dgm:pt>
    <dgm:pt modelId="{379BF825-7C6A-4818-A821-3FCB56C6E2E1}" type="parTrans" cxnId="{E5BAD81E-409B-4DC2-A2BC-74F3EAAFC89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EA575A28-EB09-45A7-ACFA-AB6AE4A1C139}" type="sibTrans" cxnId="{E5BAD81E-409B-4DC2-A2BC-74F3EAAFC897}">
      <dgm:prSet/>
      <dgm:spPr/>
      <dgm:t>
        <a:bodyPr/>
        <a:lstStyle/>
        <a:p>
          <a:endParaRPr lang="es-ES"/>
        </a:p>
      </dgm:t>
    </dgm:pt>
    <dgm:pt modelId="{169AEDCA-3F31-4C12-8215-A53001184A72}" type="pres">
      <dgm:prSet presAssocID="{8447AC9A-22F4-479A-89DF-3AAA4077EAC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214253A-9096-46D0-985F-DC72D3BD42C5}" type="pres">
      <dgm:prSet presAssocID="{10EB0EEC-80AD-41BD-B9F9-B1B6656FDFB4}" presName="root1" presStyleCnt="0"/>
      <dgm:spPr/>
    </dgm:pt>
    <dgm:pt modelId="{D304E2C5-F126-440F-9EF6-6F3FCA44F33C}" type="pres">
      <dgm:prSet presAssocID="{10EB0EEC-80AD-41BD-B9F9-B1B6656FDFB4}" presName="LevelOneTextNode" presStyleLbl="node0" presStyleIdx="0" presStyleCnt="2" custScaleX="129200" custScaleY="200942" custLinFactX="-20442" custLinFactNeighborX="-100000" custLinFactNeighborY="-864">
        <dgm:presLayoutVars>
          <dgm:chPref val="3"/>
        </dgm:presLayoutVars>
      </dgm:prSet>
      <dgm:spPr/>
    </dgm:pt>
    <dgm:pt modelId="{343885C5-A0FA-44DD-814A-E43169C5210F}" type="pres">
      <dgm:prSet presAssocID="{10EB0EEC-80AD-41BD-B9F9-B1B6656FDFB4}" presName="level2hierChild" presStyleCnt="0"/>
      <dgm:spPr/>
    </dgm:pt>
    <dgm:pt modelId="{AC9BAD3D-36B8-4602-B3CF-9809BBBAE97D}" type="pres">
      <dgm:prSet presAssocID="{538A08D9-2060-44DB-9DA6-0ED6259F8D26}" presName="conn2-1" presStyleLbl="parChTrans1D2" presStyleIdx="0" presStyleCnt="6"/>
      <dgm:spPr/>
    </dgm:pt>
    <dgm:pt modelId="{31EF0274-9C29-4F4E-BA8F-CFB8D761FEA6}" type="pres">
      <dgm:prSet presAssocID="{538A08D9-2060-44DB-9DA6-0ED6259F8D26}" presName="connTx" presStyleLbl="parChTrans1D2" presStyleIdx="0" presStyleCnt="6"/>
      <dgm:spPr/>
    </dgm:pt>
    <dgm:pt modelId="{06B0E3B7-7CF8-4394-BD36-3B5F9A7D86DF}" type="pres">
      <dgm:prSet presAssocID="{63B48EA6-1DF2-4787-92D3-539C018B96CE}" presName="root2" presStyleCnt="0"/>
      <dgm:spPr/>
    </dgm:pt>
    <dgm:pt modelId="{0341A20F-61AB-42CC-B784-AD3CE71FC8C4}" type="pres">
      <dgm:prSet presAssocID="{63B48EA6-1DF2-4787-92D3-539C018B96CE}" presName="LevelTwoTextNode" presStyleLbl="node2" presStyleIdx="0" presStyleCnt="6" custScaleX="230657" custScaleY="136947" custLinFactNeighborX="-16625" custLinFactNeighborY="-24516">
        <dgm:presLayoutVars>
          <dgm:chPref val="3"/>
        </dgm:presLayoutVars>
      </dgm:prSet>
      <dgm:spPr/>
    </dgm:pt>
    <dgm:pt modelId="{2C522105-2C15-4999-A963-3465228C18F5}" type="pres">
      <dgm:prSet presAssocID="{63B48EA6-1DF2-4787-92D3-539C018B96CE}" presName="level3hierChild" presStyleCnt="0"/>
      <dgm:spPr/>
    </dgm:pt>
    <dgm:pt modelId="{50C82032-BE1D-45F4-8F06-A001ACFEEA20}" type="pres">
      <dgm:prSet presAssocID="{3C9863B4-4807-4019-9AEA-BAB758126431}" presName="conn2-1" presStyleLbl="parChTrans1D3" presStyleIdx="0" presStyleCnt="4"/>
      <dgm:spPr/>
    </dgm:pt>
    <dgm:pt modelId="{10B75677-49D7-4B6C-AC8B-D95DBE95F15F}" type="pres">
      <dgm:prSet presAssocID="{3C9863B4-4807-4019-9AEA-BAB758126431}" presName="connTx" presStyleLbl="parChTrans1D3" presStyleIdx="0" presStyleCnt="4"/>
      <dgm:spPr/>
    </dgm:pt>
    <dgm:pt modelId="{C03CFBFC-8F59-42B7-94C4-BF16D4476D57}" type="pres">
      <dgm:prSet presAssocID="{5136BFCE-1382-4B1A-81BA-D9F58A169481}" presName="root2" presStyleCnt="0"/>
      <dgm:spPr/>
    </dgm:pt>
    <dgm:pt modelId="{38382F8C-B5EF-4C8C-A372-5A5E6788A40B}" type="pres">
      <dgm:prSet presAssocID="{5136BFCE-1382-4B1A-81BA-D9F58A169481}" presName="LevelTwoTextNode" presStyleLbl="node3" presStyleIdx="0" presStyleCnt="4" custScaleX="409969" custScaleY="124607">
        <dgm:presLayoutVars>
          <dgm:chPref val="3"/>
        </dgm:presLayoutVars>
      </dgm:prSet>
      <dgm:spPr/>
    </dgm:pt>
    <dgm:pt modelId="{9B6C6117-858D-4339-A353-6AD6897F5CB9}" type="pres">
      <dgm:prSet presAssocID="{5136BFCE-1382-4B1A-81BA-D9F58A169481}" presName="level3hierChild" presStyleCnt="0"/>
      <dgm:spPr/>
    </dgm:pt>
    <dgm:pt modelId="{3BA11E56-B89B-43A0-A36C-5288FC499671}" type="pres">
      <dgm:prSet presAssocID="{1734C75A-2EAC-423F-9118-D8A42DCFA948}" presName="conn2-1" presStyleLbl="parChTrans1D2" presStyleIdx="1" presStyleCnt="6"/>
      <dgm:spPr/>
    </dgm:pt>
    <dgm:pt modelId="{A2BB96AF-5553-4437-887A-A1DCDEECCDDB}" type="pres">
      <dgm:prSet presAssocID="{1734C75A-2EAC-423F-9118-D8A42DCFA948}" presName="connTx" presStyleLbl="parChTrans1D2" presStyleIdx="1" presStyleCnt="6"/>
      <dgm:spPr/>
    </dgm:pt>
    <dgm:pt modelId="{97547D15-7295-4CD0-B2B6-685165949691}" type="pres">
      <dgm:prSet presAssocID="{206CE814-DECE-4062-9DA0-BFE1702CB39D}" presName="root2" presStyleCnt="0"/>
      <dgm:spPr/>
    </dgm:pt>
    <dgm:pt modelId="{61E6AB68-CBC0-497B-A7ED-CDC31C6C2C13}" type="pres">
      <dgm:prSet presAssocID="{206CE814-DECE-4062-9DA0-BFE1702CB39D}" presName="LevelTwoTextNode" presStyleLbl="node2" presStyleIdx="1" presStyleCnt="6" custScaleX="215298" custScaleY="168480" custLinFactNeighborX="-11622" custLinFactNeighborY="-22317">
        <dgm:presLayoutVars>
          <dgm:chPref val="3"/>
        </dgm:presLayoutVars>
      </dgm:prSet>
      <dgm:spPr/>
    </dgm:pt>
    <dgm:pt modelId="{D3E803AC-9D8D-4D50-B6B8-526FCB89F3CE}" type="pres">
      <dgm:prSet presAssocID="{206CE814-DECE-4062-9DA0-BFE1702CB39D}" presName="level3hierChild" presStyleCnt="0"/>
      <dgm:spPr/>
    </dgm:pt>
    <dgm:pt modelId="{72A6AD76-DACC-4C78-BF84-8E38B21FF8AF}" type="pres">
      <dgm:prSet presAssocID="{3A80E523-4451-41ED-A633-252A75B505E9}" presName="conn2-1" presStyleLbl="parChTrans1D3" presStyleIdx="1" presStyleCnt="4"/>
      <dgm:spPr/>
    </dgm:pt>
    <dgm:pt modelId="{300BEDF8-7C5A-491D-896D-964915876EBE}" type="pres">
      <dgm:prSet presAssocID="{3A80E523-4451-41ED-A633-252A75B505E9}" presName="connTx" presStyleLbl="parChTrans1D3" presStyleIdx="1" presStyleCnt="4"/>
      <dgm:spPr/>
    </dgm:pt>
    <dgm:pt modelId="{09EF9A82-E2C1-45BF-AF27-0F9E625AEEFC}" type="pres">
      <dgm:prSet presAssocID="{04C45369-580E-47CE-8BE1-A9D41F5069F5}" presName="root2" presStyleCnt="0"/>
      <dgm:spPr/>
    </dgm:pt>
    <dgm:pt modelId="{95848E9E-BE2E-4CBE-B59B-40596DB6ECF2}" type="pres">
      <dgm:prSet presAssocID="{04C45369-580E-47CE-8BE1-A9D41F5069F5}" presName="LevelTwoTextNode" presStyleLbl="node3" presStyleIdx="1" presStyleCnt="4" custScaleX="278387" custScaleY="74276" custLinFactNeighborX="26807" custLinFactNeighborY="18267">
        <dgm:presLayoutVars>
          <dgm:chPref val="3"/>
        </dgm:presLayoutVars>
      </dgm:prSet>
      <dgm:spPr/>
    </dgm:pt>
    <dgm:pt modelId="{9F141783-9EE7-4510-9023-C520D988B24F}" type="pres">
      <dgm:prSet presAssocID="{04C45369-580E-47CE-8BE1-A9D41F5069F5}" presName="level3hierChild" presStyleCnt="0"/>
      <dgm:spPr/>
    </dgm:pt>
    <dgm:pt modelId="{F0BBF791-D4D6-479B-9C4F-4DF39101C96A}" type="pres">
      <dgm:prSet presAssocID="{B3857A78-8B43-4847-A65B-246D492256D1}" presName="conn2-1" presStyleLbl="parChTrans1D3" presStyleIdx="2" presStyleCnt="4"/>
      <dgm:spPr/>
    </dgm:pt>
    <dgm:pt modelId="{862F54DB-B59B-4309-8C54-EBE19E6FC078}" type="pres">
      <dgm:prSet presAssocID="{B3857A78-8B43-4847-A65B-246D492256D1}" presName="connTx" presStyleLbl="parChTrans1D3" presStyleIdx="2" presStyleCnt="4"/>
      <dgm:spPr/>
    </dgm:pt>
    <dgm:pt modelId="{2987C0E6-4646-4518-934D-8EA6702095FB}" type="pres">
      <dgm:prSet presAssocID="{A650F0E4-C853-4D92-B54A-48FF30471F9A}" presName="root2" presStyleCnt="0"/>
      <dgm:spPr/>
    </dgm:pt>
    <dgm:pt modelId="{917EDB20-AEB5-4171-8C3C-8D6C3224A802}" type="pres">
      <dgm:prSet presAssocID="{A650F0E4-C853-4D92-B54A-48FF30471F9A}" presName="LevelTwoTextNode" presStyleLbl="node3" presStyleIdx="2" presStyleCnt="4" custScaleX="277354" custScaleY="82013" custLinFactNeighborX="27210" custLinFactNeighborY="42550">
        <dgm:presLayoutVars>
          <dgm:chPref val="3"/>
        </dgm:presLayoutVars>
      </dgm:prSet>
      <dgm:spPr/>
    </dgm:pt>
    <dgm:pt modelId="{E05B580E-BA8A-44D3-861D-CC8C41DC1803}" type="pres">
      <dgm:prSet presAssocID="{A650F0E4-C853-4D92-B54A-48FF30471F9A}" presName="level3hierChild" presStyleCnt="0"/>
      <dgm:spPr/>
    </dgm:pt>
    <dgm:pt modelId="{153E70E9-DAD1-4F94-9A5C-3CB3C9B11E2C}" type="pres">
      <dgm:prSet presAssocID="{72E6B95F-41DC-4FFF-B9E7-B48C7AD47E85}" presName="conn2-1" presStyleLbl="parChTrans1D2" presStyleIdx="2" presStyleCnt="6"/>
      <dgm:spPr/>
    </dgm:pt>
    <dgm:pt modelId="{7D051564-C249-4F92-8135-0F84320F8366}" type="pres">
      <dgm:prSet presAssocID="{72E6B95F-41DC-4FFF-B9E7-B48C7AD47E85}" presName="connTx" presStyleLbl="parChTrans1D2" presStyleIdx="2" presStyleCnt="6"/>
      <dgm:spPr/>
    </dgm:pt>
    <dgm:pt modelId="{74CC8E9E-0815-49A8-99F6-773A01DECCE3}" type="pres">
      <dgm:prSet presAssocID="{D5E26FFF-C745-4DF6-8F3E-71939B342CAE}" presName="root2" presStyleCnt="0"/>
      <dgm:spPr/>
    </dgm:pt>
    <dgm:pt modelId="{803A7DC3-6369-41B2-85B4-6AE7323C9591}" type="pres">
      <dgm:prSet presAssocID="{D5E26FFF-C745-4DF6-8F3E-71939B342CAE}" presName="LevelTwoTextNode" presStyleLbl="node2" presStyleIdx="2" presStyleCnt="6" custScaleX="218930" custScaleY="122122" custLinFactNeighborX="-15794" custLinFactNeighborY="-4483">
        <dgm:presLayoutVars>
          <dgm:chPref val="3"/>
        </dgm:presLayoutVars>
      </dgm:prSet>
      <dgm:spPr/>
    </dgm:pt>
    <dgm:pt modelId="{CC084FBC-FAEE-4C91-A056-B80A7038311F}" type="pres">
      <dgm:prSet presAssocID="{D5E26FFF-C745-4DF6-8F3E-71939B342CAE}" presName="level3hierChild" presStyleCnt="0"/>
      <dgm:spPr/>
    </dgm:pt>
    <dgm:pt modelId="{757AE84A-45F7-473A-A899-2AE7B3EF80DA}" type="pres">
      <dgm:prSet presAssocID="{379BF825-7C6A-4818-A821-3FCB56C6E2E1}" presName="conn2-1" presStyleLbl="parChTrans1D3" presStyleIdx="3" presStyleCnt="4"/>
      <dgm:spPr/>
    </dgm:pt>
    <dgm:pt modelId="{881CC0DC-990A-4B4F-AB5C-82D9349FA6AE}" type="pres">
      <dgm:prSet presAssocID="{379BF825-7C6A-4818-A821-3FCB56C6E2E1}" presName="connTx" presStyleLbl="parChTrans1D3" presStyleIdx="3" presStyleCnt="4"/>
      <dgm:spPr/>
    </dgm:pt>
    <dgm:pt modelId="{E2FB67F4-D4F7-4C7A-9ECD-680BB38E3868}" type="pres">
      <dgm:prSet presAssocID="{34A2722D-F1D2-4C6C-8FF0-FB972EAE7439}" presName="root2" presStyleCnt="0"/>
      <dgm:spPr/>
    </dgm:pt>
    <dgm:pt modelId="{48A2FE9E-36E8-4BCF-A947-8FEB75F5F023}" type="pres">
      <dgm:prSet presAssocID="{34A2722D-F1D2-4C6C-8FF0-FB972EAE7439}" presName="LevelTwoTextNode" presStyleLbl="node3" presStyleIdx="3" presStyleCnt="4" custScaleX="384455" custScaleY="82510" custLinFactNeighborX="-1621" custLinFactNeighborY="39029">
        <dgm:presLayoutVars>
          <dgm:chPref val="3"/>
        </dgm:presLayoutVars>
      </dgm:prSet>
      <dgm:spPr/>
    </dgm:pt>
    <dgm:pt modelId="{F5809958-2CF8-4332-8CD4-99B600001139}" type="pres">
      <dgm:prSet presAssocID="{34A2722D-F1D2-4C6C-8FF0-FB972EAE7439}" presName="level3hierChild" presStyleCnt="0"/>
      <dgm:spPr/>
    </dgm:pt>
    <dgm:pt modelId="{B5CA3F12-83CE-4304-8C1C-670C5BB3F4FE}" type="pres">
      <dgm:prSet presAssocID="{4F324DDF-59E7-4EA4-A769-A0891B1EC9C6}" presName="root1" presStyleCnt="0"/>
      <dgm:spPr/>
    </dgm:pt>
    <dgm:pt modelId="{46AF8AE7-2BC1-4D06-9914-BF0D80253786}" type="pres">
      <dgm:prSet presAssocID="{4F324DDF-59E7-4EA4-A769-A0891B1EC9C6}" presName="LevelOneTextNode" presStyleLbl="node0" presStyleIdx="1" presStyleCnt="2" custScaleX="137558" custScaleY="212059" custLinFactNeighborX="-88493" custLinFactNeighborY="16482">
        <dgm:presLayoutVars>
          <dgm:chPref val="3"/>
        </dgm:presLayoutVars>
      </dgm:prSet>
      <dgm:spPr/>
    </dgm:pt>
    <dgm:pt modelId="{16B90303-C982-49D0-B764-8A1B88B8EE10}" type="pres">
      <dgm:prSet presAssocID="{4F324DDF-59E7-4EA4-A769-A0891B1EC9C6}" presName="level2hierChild" presStyleCnt="0"/>
      <dgm:spPr/>
    </dgm:pt>
    <dgm:pt modelId="{BB61216A-9794-4121-AB86-0E188031B18D}" type="pres">
      <dgm:prSet presAssocID="{ACA5E66D-9A2F-4D28-9890-E0EE5FEB95DD}" presName="conn2-1" presStyleLbl="parChTrans1D2" presStyleIdx="3" presStyleCnt="6"/>
      <dgm:spPr/>
    </dgm:pt>
    <dgm:pt modelId="{7D06ED52-7F5B-4008-82F8-6CD1286FA2C5}" type="pres">
      <dgm:prSet presAssocID="{ACA5E66D-9A2F-4D28-9890-E0EE5FEB95DD}" presName="connTx" presStyleLbl="parChTrans1D2" presStyleIdx="3" presStyleCnt="6"/>
      <dgm:spPr/>
    </dgm:pt>
    <dgm:pt modelId="{2B7FC355-31A7-4127-8556-38692073CA0A}" type="pres">
      <dgm:prSet presAssocID="{F3B5F434-843E-4B2D-AF13-6F09EB05C2D8}" presName="root2" presStyleCnt="0"/>
      <dgm:spPr/>
    </dgm:pt>
    <dgm:pt modelId="{CCF7A835-B68B-45C0-AC5F-3A860FFAD68D}" type="pres">
      <dgm:prSet presAssocID="{F3B5F434-843E-4B2D-AF13-6F09EB05C2D8}" presName="LevelTwoTextNode" presStyleLbl="node2" presStyleIdx="3" presStyleCnt="6" custScaleX="483231" custScaleY="92282" custLinFactNeighborX="77900" custLinFactNeighborY="15890">
        <dgm:presLayoutVars>
          <dgm:chPref val="3"/>
        </dgm:presLayoutVars>
      </dgm:prSet>
      <dgm:spPr/>
    </dgm:pt>
    <dgm:pt modelId="{931B3325-8DD1-4013-AD2E-205F7156FDCC}" type="pres">
      <dgm:prSet presAssocID="{F3B5F434-843E-4B2D-AF13-6F09EB05C2D8}" presName="level3hierChild" presStyleCnt="0"/>
      <dgm:spPr/>
    </dgm:pt>
    <dgm:pt modelId="{C8B89854-FF5F-440C-BA37-CE82371BC786}" type="pres">
      <dgm:prSet presAssocID="{A2A2AEA0-0617-4D6A-BEFA-9C135368B8BC}" presName="conn2-1" presStyleLbl="parChTrans1D2" presStyleIdx="4" presStyleCnt="6"/>
      <dgm:spPr/>
    </dgm:pt>
    <dgm:pt modelId="{CAB72AB5-802C-4054-88D5-9DEF61B59EAC}" type="pres">
      <dgm:prSet presAssocID="{A2A2AEA0-0617-4D6A-BEFA-9C135368B8BC}" presName="connTx" presStyleLbl="parChTrans1D2" presStyleIdx="4" presStyleCnt="6"/>
      <dgm:spPr/>
    </dgm:pt>
    <dgm:pt modelId="{44A5FAF9-FC67-4B0D-97AA-C274E9531E09}" type="pres">
      <dgm:prSet presAssocID="{B2CAB728-9A53-4745-904A-8F0CC5E659DC}" presName="root2" presStyleCnt="0"/>
      <dgm:spPr/>
    </dgm:pt>
    <dgm:pt modelId="{C2979427-36C5-4CCC-96A0-14642C481492}" type="pres">
      <dgm:prSet presAssocID="{B2CAB728-9A53-4745-904A-8F0CC5E659DC}" presName="LevelTwoTextNode" presStyleLbl="node2" presStyleIdx="4" presStyleCnt="6" custScaleX="476503" custScaleY="116529" custLinFactNeighborX="77187" custLinFactNeighborY="14548">
        <dgm:presLayoutVars>
          <dgm:chPref val="3"/>
        </dgm:presLayoutVars>
      </dgm:prSet>
      <dgm:spPr/>
    </dgm:pt>
    <dgm:pt modelId="{91E41C3E-4374-4716-8975-A9B102F063C3}" type="pres">
      <dgm:prSet presAssocID="{B2CAB728-9A53-4745-904A-8F0CC5E659DC}" presName="level3hierChild" presStyleCnt="0"/>
      <dgm:spPr/>
    </dgm:pt>
    <dgm:pt modelId="{2E0681E8-2819-4EE1-9D5F-4F02771A77F5}" type="pres">
      <dgm:prSet presAssocID="{F6DE4917-B939-40B8-AB9F-3ABEDBB35803}" presName="conn2-1" presStyleLbl="parChTrans1D2" presStyleIdx="5" presStyleCnt="6"/>
      <dgm:spPr/>
    </dgm:pt>
    <dgm:pt modelId="{0D65AE79-3442-4674-9087-C5505F278BE6}" type="pres">
      <dgm:prSet presAssocID="{F6DE4917-B939-40B8-AB9F-3ABEDBB35803}" presName="connTx" presStyleLbl="parChTrans1D2" presStyleIdx="5" presStyleCnt="6"/>
      <dgm:spPr/>
    </dgm:pt>
    <dgm:pt modelId="{86543CE5-97D5-45B0-8FED-15ACB6C5509C}" type="pres">
      <dgm:prSet presAssocID="{C4861B08-F442-4B93-ABA9-00862D921A60}" presName="root2" presStyleCnt="0"/>
      <dgm:spPr/>
    </dgm:pt>
    <dgm:pt modelId="{176092EE-71FA-4310-91BF-AD68A9D7DCDF}" type="pres">
      <dgm:prSet presAssocID="{C4861B08-F442-4B93-ABA9-00862D921A60}" presName="LevelTwoTextNode" presStyleLbl="node2" presStyleIdx="5" presStyleCnt="6" custScaleX="529538" custScaleY="120480" custLinFactNeighborX="74533" custLinFactNeighborY="10788">
        <dgm:presLayoutVars>
          <dgm:chPref val="3"/>
        </dgm:presLayoutVars>
      </dgm:prSet>
      <dgm:spPr/>
    </dgm:pt>
    <dgm:pt modelId="{034586AA-DEA5-4CDA-A9B8-7DF067247B10}" type="pres">
      <dgm:prSet presAssocID="{C4861B08-F442-4B93-ABA9-00862D921A60}" presName="level3hierChild" presStyleCnt="0"/>
      <dgm:spPr/>
    </dgm:pt>
  </dgm:ptLst>
  <dgm:cxnLst>
    <dgm:cxn modelId="{C1668202-99BE-41E6-9516-C8A185C8E302}" type="presOf" srcId="{8447AC9A-22F4-479A-89DF-3AAA4077EAC3}" destId="{169AEDCA-3F31-4C12-8215-A53001184A72}" srcOrd="0" destOrd="0" presId="urn:microsoft.com/office/officeart/2005/8/layout/hierarchy2"/>
    <dgm:cxn modelId="{E624CD05-5664-47CF-B445-E5C973976FFE}" type="presOf" srcId="{F3B5F434-843E-4B2D-AF13-6F09EB05C2D8}" destId="{CCF7A835-B68B-45C0-AC5F-3A860FFAD68D}" srcOrd="0" destOrd="0" presId="urn:microsoft.com/office/officeart/2005/8/layout/hierarchy2"/>
    <dgm:cxn modelId="{842B6F08-F0B9-4664-887E-1371E5565AED}" srcId="{10EB0EEC-80AD-41BD-B9F9-B1B6656FDFB4}" destId="{206CE814-DECE-4062-9DA0-BFE1702CB39D}" srcOrd="1" destOrd="0" parTransId="{1734C75A-2EAC-423F-9118-D8A42DCFA948}" sibTransId="{E443B4D0-016F-4366-8A86-4623E2EF91FC}"/>
    <dgm:cxn modelId="{7935EF09-A51E-451A-9EFA-7E4D6A6A22BD}" type="presOf" srcId="{3A80E523-4451-41ED-A633-252A75B505E9}" destId="{72A6AD76-DACC-4C78-BF84-8E38B21FF8AF}" srcOrd="0" destOrd="0" presId="urn:microsoft.com/office/officeart/2005/8/layout/hierarchy2"/>
    <dgm:cxn modelId="{AAB9A80B-727D-4DB7-A47A-6F5CA7F198A7}" srcId="{206CE814-DECE-4062-9DA0-BFE1702CB39D}" destId="{A650F0E4-C853-4D92-B54A-48FF30471F9A}" srcOrd="1" destOrd="0" parTransId="{B3857A78-8B43-4847-A65B-246D492256D1}" sibTransId="{A41E2891-8335-4844-97DC-98EE2DA9EB6D}"/>
    <dgm:cxn modelId="{65038F10-FDB1-4F65-93D4-611711DACAA8}" type="presOf" srcId="{3A80E523-4451-41ED-A633-252A75B505E9}" destId="{300BEDF8-7C5A-491D-896D-964915876EBE}" srcOrd="1" destOrd="0" presId="urn:microsoft.com/office/officeart/2005/8/layout/hierarchy2"/>
    <dgm:cxn modelId="{06B73E12-9BFB-41D8-92E4-1D1BC8EBC1B6}" type="presOf" srcId="{ACA5E66D-9A2F-4D28-9890-E0EE5FEB95DD}" destId="{BB61216A-9794-4121-AB86-0E188031B18D}" srcOrd="0" destOrd="0" presId="urn:microsoft.com/office/officeart/2005/8/layout/hierarchy2"/>
    <dgm:cxn modelId="{5D240318-A0F3-4806-9EAA-41F54C8D6E77}" srcId="{4F324DDF-59E7-4EA4-A769-A0891B1EC9C6}" destId="{B2CAB728-9A53-4745-904A-8F0CC5E659DC}" srcOrd="1" destOrd="0" parTransId="{A2A2AEA0-0617-4D6A-BEFA-9C135368B8BC}" sibTransId="{3BE278B5-1BAE-40BC-855F-76B70E634950}"/>
    <dgm:cxn modelId="{FD3FD418-5328-44D4-ACAC-F88EEC1896AF}" type="presOf" srcId="{B3857A78-8B43-4847-A65B-246D492256D1}" destId="{862F54DB-B59B-4309-8C54-EBE19E6FC078}" srcOrd="1" destOrd="0" presId="urn:microsoft.com/office/officeart/2005/8/layout/hierarchy2"/>
    <dgm:cxn modelId="{E5BAD81E-409B-4DC2-A2BC-74F3EAAFC897}" srcId="{D5E26FFF-C745-4DF6-8F3E-71939B342CAE}" destId="{34A2722D-F1D2-4C6C-8FF0-FB972EAE7439}" srcOrd="0" destOrd="0" parTransId="{379BF825-7C6A-4818-A821-3FCB56C6E2E1}" sibTransId="{EA575A28-EB09-45A7-ACFA-AB6AE4A1C139}"/>
    <dgm:cxn modelId="{8B92FA2F-EE1C-4D4D-BD4E-FB248063F76E}" srcId="{63B48EA6-1DF2-4787-92D3-539C018B96CE}" destId="{5136BFCE-1382-4B1A-81BA-D9F58A169481}" srcOrd="0" destOrd="0" parTransId="{3C9863B4-4807-4019-9AEA-BAB758126431}" sibTransId="{F5CAC4A8-A9FD-4B26-81C5-FC5E13411F59}"/>
    <dgm:cxn modelId="{A54B5A33-03D7-4521-BA06-1D2187B296DE}" srcId="{10EB0EEC-80AD-41BD-B9F9-B1B6656FDFB4}" destId="{D5E26FFF-C745-4DF6-8F3E-71939B342CAE}" srcOrd="2" destOrd="0" parTransId="{72E6B95F-41DC-4FFF-B9E7-B48C7AD47E85}" sibTransId="{194555E1-B047-4C74-B30C-AEF7949BC279}"/>
    <dgm:cxn modelId="{1715375C-65D3-4B6B-B061-94D48E903AB0}" type="presOf" srcId="{B3857A78-8B43-4847-A65B-246D492256D1}" destId="{F0BBF791-D4D6-479B-9C4F-4DF39101C96A}" srcOrd="0" destOrd="0" presId="urn:microsoft.com/office/officeart/2005/8/layout/hierarchy2"/>
    <dgm:cxn modelId="{7881585C-EBD7-4C7E-A7A9-A7FF100D8A3F}" type="presOf" srcId="{A650F0E4-C853-4D92-B54A-48FF30471F9A}" destId="{917EDB20-AEB5-4171-8C3C-8D6C3224A802}" srcOrd="0" destOrd="0" presId="urn:microsoft.com/office/officeart/2005/8/layout/hierarchy2"/>
    <dgm:cxn modelId="{0D2B765E-3C36-4D48-B9E4-9C4B975E0130}" srcId="{206CE814-DECE-4062-9DA0-BFE1702CB39D}" destId="{04C45369-580E-47CE-8BE1-A9D41F5069F5}" srcOrd="0" destOrd="0" parTransId="{3A80E523-4451-41ED-A633-252A75B505E9}" sibTransId="{722501DC-A4F1-481F-9B02-72BE5D92CCDD}"/>
    <dgm:cxn modelId="{686A415F-0D83-425C-A2D6-E3DEF9BD8EB5}" srcId="{8447AC9A-22F4-479A-89DF-3AAA4077EAC3}" destId="{10EB0EEC-80AD-41BD-B9F9-B1B6656FDFB4}" srcOrd="0" destOrd="0" parTransId="{66C7D330-DBF4-4062-9E6A-1FE453299514}" sibTransId="{7E0C06DB-B963-434B-BDC8-C34DBBC1808A}"/>
    <dgm:cxn modelId="{1356A860-9376-4E84-8DE5-C9329D5CA5C7}" type="presOf" srcId="{1734C75A-2EAC-423F-9118-D8A42DCFA948}" destId="{A2BB96AF-5553-4437-887A-A1DCDEECCDDB}" srcOrd="1" destOrd="0" presId="urn:microsoft.com/office/officeart/2005/8/layout/hierarchy2"/>
    <dgm:cxn modelId="{C8B98765-EB74-4FD0-AA89-EF872D56D47F}" srcId="{4F324DDF-59E7-4EA4-A769-A0891B1EC9C6}" destId="{F3B5F434-843E-4B2D-AF13-6F09EB05C2D8}" srcOrd="0" destOrd="0" parTransId="{ACA5E66D-9A2F-4D28-9890-E0EE5FEB95DD}" sibTransId="{A4C196E9-9BEB-4380-B79F-14817A849D6C}"/>
    <dgm:cxn modelId="{D198E948-E947-413C-9FA8-4A0174BD7146}" type="presOf" srcId="{1734C75A-2EAC-423F-9118-D8A42DCFA948}" destId="{3BA11E56-B89B-43A0-A36C-5288FC499671}" srcOrd="0" destOrd="0" presId="urn:microsoft.com/office/officeart/2005/8/layout/hierarchy2"/>
    <dgm:cxn modelId="{A646F968-DFBD-4A0C-B729-43B2BFB3F4F8}" type="presOf" srcId="{A2A2AEA0-0617-4D6A-BEFA-9C135368B8BC}" destId="{CAB72AB5-802C-4054-88D5-9DEF61B59EAC}" srcOrd="1" destOrd="0" presId="urn:microsoft.com/office/officeart/2005/8/layout/hierarchy2"/>
    <dgm:cxn modelId="{4ABE2469-61CB-47E7-961E-B4EF77350C4B}" srcId="{10EB0EEC-80AD-41BD-B9F9-B1B6656FDFB4}" destId="{63B48EA6-1DF2-4787-92D3-539C018B96CE}" srcOrd="0" destOrd="0" parTransId="{538A08D9-2060-44DB-9DA6-0ED6259F8D26}" sibTransId="{E3A16E4B-5AFC-4551-B099-6FF1FBFFDBA4}"/>
    <dgm:cxn modelId="{1C045C6F-D5E8-46B6-A0D5-80DB1DB422A3}" type="presOf" srcId="{B2CAB728-9A53-4745-904A-8F0CC5E659DC}" destId="{C2979427-36C5-4CCC-96A0-14642C481492}" srcOrd="0" destOrd="0" presId="urn:microsoft.com/office/officeart/2005/8/layout/hierarchy2"/>
    <dgm:cxn modelId="{78D8BF51-9C74-4834-B9E1-8E0B70730E12}" type="presOf" srcId="{F6DE4917-B939-40B8-AB9F-3ABEDBB35803}" destId="{0D65AE79-3442-4674-9087-C5505F278BE6}" srcOrd="1" destOrd="0" presId="urn:microsoft.com/office/officeart/2005/8/layout/hierarchy2"/>
    <dgm:cxn modelId="{07985176-4304-49FF-B8D2-C210FDEBF1AA}" type="presOf" srcId="{538A08D9-2060-44DB-9DA6-0ED6259F8D26}" destId="{31EF0274-9C29-4F4E-BA8F-CFB8D761FEA6}" srcOrd="1" destOrd="0" presId="urn:microsoft.com/office/officeart/2005/8/layout/hierarchy2"/>
    <dgm:cxn modelId="{358BA457-5BBE-4E77-B5F0-6D40B29524EA}" type="presOf" srcId="{3C9863B4-4807-4019-9AEA-BAB758126431}" destId="{50C82032-BE1D-45F4-8F06-A001ACFEEA20}" srcOrd="0" destOrd="0" presId="urn:microsoft.com/office/officeart/2005/8/layout/hierarchy2"/>
    <dgm:cxn modelId="{9C23BF58-12F3-48AE-BDB6-4DD23B86F367}" type="presOf" srcId="{63B48EA6-1DF2-4787-92D3-539C018B96CE}" destId="{0341A20F-61AB-42CC-B784-AD3CE71FC8C4}" srcOrd="0" destOrd="0" presId="urn:microsoft.com/office/officeart/2005/8/layout/hierarchy2"/>
    <dgm:cxn modelId="{4CEC0790-7C2B-4B84-B8D5-1CB9BE49EDAE}" type="presOf" srcId="{538A08D9-2060-44DB-9DA6-0ED6259F8D26}" destId="{AC9BAD3D-36B8-4602-B3CF-9809BBBAE97D}" srcOrd="0" destOrd="0" presId="urn:microsoft.com/office/officeart/2005/8/layout/hierarchy2"/>
    <dgm:cxn modelId="{5B132F9A-FE41-403D-98CA-148FFAB0AAB4}" type="presOf" srcId="{04C45369-580E-47CE-8BE1-A9D41F5069F5}" destId="{95848E9E-BE2E-4CBE-B59B-40596DB6ECF2}" srcOrd="0" destOrd="0" presId="urn:microsoft.com/office/officeart/2005/8/layout/hierarchy2"/>
    <dgm:cxn modelId="{F39A04A8-330D-4681-96E5-CD02126A9C9C}" type="presOf" srcId="{379BF825-7C6A-4818-A821-3FCB56C6E2E1}" destId="{881CC0DC-990A-4B4F-AB5C-82D9349FA6AE}" srcOrd="1" destOrd="0" presId="urn:microsoft.com/office/officeart/2005/8/layout/hierarchy2"/>
    <dgm:cxn modelId="{A54763AB-458F-446B-9319-7F1A959C7E20}" type="presOf" srcId="{4F324DDF-59E7-4EA4-A769-A0891B1EC9C6}" destId="{46AF8AE7-2BC1-4D06-9914-BF0D80253786}" srcOrd="0" destOrd="0" presId="urn:microsoft.com/office/officeart/2005/8/layout/hierarchy2"/>
    <dgm:cxn modelId="{7C2CAAAC-5D2E-4B36-B56F-F46C35AE6739}" type="presOf" srcId="{5136BFCE-1382-4B1A-81BA-D9F58A169481}" destId="{38382F8C-B5EF-4C8C-A372-5A5E6788A40B}" srcOrd="0" destOrd="0" presId="urn:microsoft.com/office/officeart/2005/8/layout/hierarchy2"/>
    <dgm:cxn modelId="{F2C270B3-10E9-4130-A9BD-807CFD0E2432}" type="presOf" srcId="{10EB0EEC-80AD-41BD-B9F9-B1B6656FDFB4}" destId="{D304E2C5-F126-440F-9EF6-6F3FCA44F33C}" srcOrd="0" destOrd="0" presId="urn:microsoft.com/office/officeart/2005/8/layout/hierarchy2"/>
    <dgm:cxn modelId="{0753A6BC-70DC-49EA-9B78-07C53813500B}" type="presOf" srcId="{34A2722D-F1D2-4C6C-8FF0-FB972EAE7439}" destId="{48A2FE9E-36E8-4BCF-A947-8FEB75F5F023}" srcOrd="0" destOrd="0" presId="urn:microsoft.com/office/officeart/2005/8/layout/hierarchy2"/>
    <dgm:cxn modelId="{17DDFEBC-4995-46AB-82CA-C6DF7E38F360}" type="presOf" srcId="{72E6B95F-41DC-4FFF-B9E7-B48C7AD47E85}" destId="{7D051564-C249-4F92-8135-0F84320F8366}" srcOrd="1" destOrd="0" presId="urn:microsoft.com/office/officeart/2005/8/layout/hierarchy2"/>
    <dgm:cxn modelId="{78B6EFC0-32B2-4AF7-BEAA-BAD4C9B9A075}" type="presOf" srcId="{3C9863B4-4807-4019-9AEA-BAB758126431}" destId="{10B75677-49D7-4B6C-AC8B-D95DBE95F15F}" srcOrd="1" destOrd="0" presId="urn:microsoft.com/office/officeart/2005/8/layout/hierarchy2"/>
    <dgm:cxn modelId="{BC8774C3-51C1-48C1-95BB-87BD9BACD333}" type="presOf" srcId="{206CE814-DECE-4062-9DA0-BFE1702CB39D}" destId="{61E6AB68-CBC0-497B-A7ED-CDC31C6C2C13}" srcOrd="0" destOrd="0" presId="urn:microsoft.com/office/officeart/2005/8/layout/hierarchy2"/>
    <dgm:cxn modelId="{65B683CA-66C2-4FE2-A319-FCCA9FAEB984}" type="presOf" srcId="{D5E26FFF-C745-4DF6-8F3E-71939B342CAE}" destId="{803A7DC3-6369-41B2-85B4-6AE7323C9591}" srcOrd="0" destOrd="0" presId="urn:microsoft.com/office/officeart/2005/8/layout/hierarchy2"/>
    <dgm:cxn modelId="{94550BCD-A52F-49BB-A676-40BE0C4010F7}" type="presOf" srcId="{72E6B95F-41DC-4FFF-B9E7-B48C7AD47E85}" destId="{153E70E9-DAD1-4F94-9A5C-3CB3C9B11E2C}" srcOrd="0" destOrd="0" presId="urn:microsoft.com/office/officeart/2005/8/layout/hierarchy2"/>
    <dgm:cxn modelId="{799E4ECF-F02B-4BFE-8AAC-2E74C3E2896F}" type="presOf" srcId="{F6DE4917-B939-40B8-AB9F-3ABEDBB35803}" destId="{2E0681E8-2819-4EE1-9D5F-4F02771A77F5}" srcOrd="0" destOrd="0" presId="urn:microsoft.com/office/officeart/2005/8/layout/hierarchy2"/>
    <dgm:cxn modelId="{692394D5-CE2C-4F76-BB07-612001CBD199}" type="presOf" srcId="{ACA5E66D-9A2F-4D28-9890-E0EE5FEB95DD}" destId="{7D06ED52-7F5B-4008-82F8-6CD1286FA2C5}" srcOrd="1" destOrd="0" presId="urn:microsoft.com/office/officeart/2005/8/layout/hierarchy2"/>
    <dgm:cxn modelId="{466217DC-AE8F-41CA-9B69-FDE4B8FD7F19}" srcId="{4F324DDF-59E7-4EA4-A769-A0891B1EC9C6}" destId="{C4861B08-F442-4B93-ABA9-00862D921A60}" srcOrd="2" destOrd="0" parTransId="{F6DE4917-B939-40B8-AB9F-3ABEDBB35803}" sibTransId="{EA7A2B9C-1C56-4CDF-9B9A-B66C46969EBE}"/>
    <dgm:cxn modelId="{D34A74E6-E814-4294-8FD2-88BE46281A3A}" srcId="{8447AC9A-22F4-479A-89DF-3AAA4077EAC3}" destId="{4F324DDF-59E7-4EA4-A769-A0891B1EC9C6}" srcOrd="1" destOrd="0" parTransId="{0B1FD637-1937-40DB-B302-6BFE18CEAEC6}" sibTransId="{227BCDBF-C077-4757-B809-A342B8C49F55}"/>
    <dgm:cxn modelId="{F9DC9FF2-EC78-49CF-A7D6-1EC59BB2332D}" type="presOf" srcId="{C4861B08-F442-4B93-ABA9-00862D921A60}" destId="{176092EE-71FA-4310-91BF-AD68A9D7DCDF}" srcOrd="0" destOrd="0" presId="urn:microsoft.com/office/officeart/2005/8/layout/hierarchy2"/>
    <dgm:cxn modelId="{1D8A0AFB-6739-4CAA-BE6D-8F5271EDED6F}" type="presOf" srcId="{379BF825-7C6A-4818-A821-3FCB56C6E2E1}" destId="{757AE84A-45F7-473A-A899-2AE7B3EF80DA}" srcOrd="0" destOrd="0" presId="urn:microsoft.com/office/officeart/2005/8/layout/hierarchy2"/>
    <dgm:cxn modelId="{54C993FF-2BC8-49A4-9DA9-7F83FD3079F9}" type="presOf" srcId="{A2A2AEA0-0617-4D6A-BEFA-9C135368B8BC}" destId="{C8B89854-FF5F-440C-BA37-CE82371BC786}" srcOrd="0" destOrd="0" presId="urn:microsoft.com/office/officeart/2005/8/layout/hierarchy2"/>
    <dgm:cxn modelId="{BCCEF657-95AF-4338-8DB5-68F173579711}" type="presParOf" srcId="{169AEDCA-3F31-4C12-8215-A53001184A72}" destId="{B214253A-9096-46D0-985F-DC72D3BD42C5}" srcOrd="0" destOrd="0" presId="urn:microsoft.com/office/officeart/2005/8/layout/hierarchy2"/>
    <dgm:cxn modelId="{53D18792-69CB-4DB4-B2F0-50084941CA0C}" type="presParOf" srcId="{B214253A-9096-46D0-985F-DC72D3BD42C5}" destId="{D304E2C5-F126-440F-9EF6-6F3FCA44F33C}" srcOrd="0" destOrd="0" presId="urn:microsoft.com/office/officeart/2005/8/layout/hierarchy2"/>
    <dgm:cxn modelId="{591D8C18-00B7-4AD8-A165-8D2E9B64F039}" type="presParOf" srcId="{B214253A-9096-46D0-985F-DC72D3BD42C5}" destId="{343885C5-A0FA-44DD-814A-E43169C5210F}" srcOrd="1" destOrd="0" presId="urn:microsoft.com/office/officeart/2005/8/layout/hierarchy2"/>
    <dgm:cxn modelId="{1BB57E31-6EAA-4D55-8132-2041C3A03946}" type="presParOf" srcId="{343885C5-A0FA-44DD-814A-E43169C5210F}" destId="{AC9BAD3D-36B8-4602-B3CF-9809BBBAE97D}" srcOrd="0" destOrd="0" presId="urn:microsoft.com/office/officeart/2005/8/layout/hierarchy2"/>
    <dgm:cxn modelId="{1EACF1A9-A882-4D85-B56C-0243F7A955DF}" type="presParOf" srcId="{AC9BAD3D-36B8-4602-B3CF-9809BBBAE97D}" destId="{31EF0274-9C29-4F4E-BA8F-CFB8D761FEA6}" srcOrd="0" destOrd="0" presId="urn:microsoft.com/office/officeart/2005/8/layout/hierarchy2"/>
    <dgm:cxn modelId="{DAF1B9A4-5070-4F02-9FD1-636C533606E8}" type="presParOf" srcId="{343885C5-A0FA-44DD-814A-E43169C5210F}" destId="{06B0E3B7-7CF8-4394-BD36-3B5F9A7D86DF}" srcOrd="1" destOrd="0" presId="urn:microsoft.com/office/officeart/2005/8/layout/hierarchy2"/>
    <dgm:cxn modelId="{A33781CC-5524-4076-9849-8C7D1D26A367}" type="presParOf" srcId="{06B0E3B7-7CF8-4394-BD36-3B5F9A7D86DF}" destId="{0341A20F-61AB-42CC-B784-AD3CE71FC8C4}" srcOrd="0" destOrd="0" presId="urn:microsoft.com/office/officeart/2005/8/layout/hierarchy2"/>
    <dgm:cxn modelId="{A6FB6818-246F-44EC-B07A-3956F012EE20}" type="presParOf" srcId="{06B0E3B7-7CF8-4394-BD36-3B5F9A7D86DF}" destId="{2C522105-2C15-4999-A963-3465228C18F5}" srcOrd="1" destOrd="0" presId="urn:microsoft.com/office/officeart/2005/8/layout/hierarchy2"/>
    <dgm:cxn modelId="{4FC25BD1-4EA5-4688-9304-6147ABC76B83}" type="presParOf" srcId="{2C522105-2C15-4999-A963-3465228C18F5}" destId="{50C82032-BE1D-45F4-8F06-A001ACFEEA20}" srcOrd="0" destOrd="0" presId="urn:microsoft.com/office/officeart/2005/8/layout/hierarchy2"/>
    <dgm:cxn modelId="{061E4294-BB5D-4EE5-A601-54021E4DA65B}" type="presParOf" srcId="{50C82032-BE1D-45F4-8F06-A001ACFEEA20}" destId="{10B75677-49D7-4B6C-AC8B-D95DBE95F15F}" srcOrd="0" destOrd="0" presId="urn:microsoft.com/office/officeart/2005/8/layout/hierarchy2"/>
    <dgm:cxn modelId="{F555F945-D435-4A7B-BFDF-6C8753487436}" type="presParOf" srcId="{2C522105-2C15-4999-A963-3465228C18F5}" destId="{C03CFBFC-8F59-42B7-94C4-BF16D4476D57}" srcOrd="1" destOrd="0" presId="urn:microsoft.com/office/officeart/2005/8/layout/hierarchy2"/>
    <dgm:cxn modelId="{8B09360F-5E40-4732-B2BD-CD0C14204A36}" type="presParOf" srcId="{C03CFBFC-8F59-42B7-94C4-BF16D4476D57}" destId="{38382F8C-B5EF-4C8C-A372-5A5E6788A40B}" srcOrd="0" destOrd="0" presId="urn:microsoft.com/office/officeart/2005/8/layout/hierarchy2"/>
    <dgm:cxn modelId="{0E2840CF-27B1-4524-9A10-AA2BC5F51DC3}" type="presParOf" srcId="{C03CFBFC-8F59-42B7-94C4-BF16D4476D57}" destId="{9B6C6117-858D-4339-A353-6AD6897F5CB9}" srcOrd="1" destOrd="0" presId="urn:microsoft.com/office/officeart/2005/8/layout/hierarchy2"/>
    <dgm:cxn modelId="{DC9626A3-1377-435C-9761-CDD48B3152EF}" type="presParOf" srcId="{343885C5-A0FA-44DD-814A-E43169C5210F}" destId="{3BA11E56-B89B-43A0-A36C-5288FC499671}" srcOrd="2" destOrd="0" presId="urn:microsoft.com/office/officeart/2005/8/layout/hierarchy2"/>
    <dgm:cxn modelId="{05B02BEC-123A-4BD1-8CCA-16D043FFCF36}" type="presParOf" srcId="{3BA11E56-B89B-43A0-A36C-5288FC499671}" destId="{A2BB96AF-5553-4437-887A-A1DCDEECCDDB}" srcOrd="0" destOrd="0" presId="urn:microsoft.com/office/officeart/2005/8/layout/hierarchy2"/>
    <dgm:cxn modelId="{58861DE3-FCC3-40D9-99CC-ADE28DD4C945}" type="presParOf" srcId="{343885C5-A0FA-44DD-814A-E43169C5210F}" destId="{97547D15-7295-4CD0-B2B6-685165949691}" srcOrd="3" destOrd="0" presId="urn:microsoft.com/office/officeart/2005/8/layout/hierarchy2"/>
    <dgm:cxn modelId="{DEB259A1-90CE-4AA0-8C65-1B89DB768A8C}" type="presParOf" srcId="{97547D15-7295-4CD0-B2B6-685165949691}" destId="{61E6AB68-CBC0-497B-A7ED-CDC31C6C2C13}" srcOrd="0" destOrd="0" presId="urn:microsoft.com/office/officeart/2005/8/layout/hierarchy2"/>
    <dgm:cxn modelId="{B83310BF-09F1-4B7A-A88C-249DE4961A56}" type="presParOf" srcId="{97547D15-7295-4CD0-B2B6-685165949691}" destId="{D3E803AC-9D8D-4D50-B6B8-526FCB89F3CE}" srcOrd="1" destOrd="0" presId="urn:microsoft.com/office/officeart/2005/8/layout/hierarchy2"/>
    <dgm:cxn modelId="{50A09A28-772C-4CFD-A303-F3ED9DEE6C10}" type="presParOf" srcId="{D3E803AC-9D8D-4D50-B6B8-526FCB89F3CE}" destId="{72A6AD76-DACC-4C78-BF84-8E38B21FF8AF}" srcOrd="0" destOrd="0" presId="urn:microsoft.com/office/officeart/2005/8/layout/hierarchy2"/>
    <dgm:cxn modelId="{0E68500D-AFD4-47FA-990C-DDE15A459A68}" type="presParOf" srcId="{72A6AD76-DACC-4C78-BF84-8E38B21FF8AF}" destId="{300BEDF8-7C5A-491D-896D-964915876EBE}" srcOrd="0" destOrd="0" presId="urn:microsoft.com/office/officeart/2005/8/layout/hierarchy2"/>
    <dgm:cxn modelId="{CDA07A62-66FB-44C6-A590-84112A5F3285}" type="presParOf" srcId="{D3E803AC-9D8D-4D50-B6B8-526FCB89F3CE}" destId="{09EF9A82-E2C1-45BF-AF27-0F9E625AEEFC}" srcOrd="1" destOrd="0" presId="urn:microsoft.com/office/officeart/2005/8/layout/hierarchy2"/>
    <dgm:cxn modelId="{03C6823B-C549-4F11-9854-1F8D93917556}" type="presParOf" srcId="{09EF9A82-E2C1-45BF-AF27-0F9E625AEEFC}" destId="{95848E9E-BE2E-4CBE-B59B-40596DB6ECF2}" srcOrd="0" destOrd="0" presId="urn:microsoft.com/office/officeart/2005/8/layout/hierarchy2"/>
    <dgm:cxn modelId="{06BA9E6F-7425-4EC1-AB83-D059C732157D}" type="presParOf" srcId="{09EF9A82-E2C1-45BF-AF27-0F9E625AEEFC}" destId="{9F141783-9EE7-4510-9023-C520D988B24F}" srcOrd="1" destOrd="0" presId="urn:microsoft.com/office/officeart/2005/8/layout/hierarchy2"/>
    <dgm:cxn modelId="{11F48107-AAA2-42AA-8B8B-6A329950C3E7}" type="presParOf" srcId="{D3E803AC-9D8D-4D50-B6B8-526FCB89F3CE}" destId="{F0BBF791-D4D6-479B-9C4F-4DF39101C96A}" srcOrd="2" destOrd="0" presId="urn:microsoft.com/office/officeart/2005/8/layout/hierarchy2"/>
    <dgm:cxn modelId="{0A98C667-B964-4A9A-8B1C-E850C8A6FB44}" type="presParOf" srcId="{F0BBF791-D4D6-479B-9C4F-4DF39101C96A}" destId="{862F54DB-B59B-4309-8C54-EBE19E6FC078}" srcOrd="0" destOrd="0" presId="urn:microsoft.com/office/officeart/2005/8/layout/hierarchy2"/>
    <dgm:cxn modelId="{4E2D9800-1D25-4147-B7CA-622C3157E7F1}" type="presParOf" srcId="{D3E803AC-9D8D-4D50-B6B8-526FCB89F3CE}" destId="{2987C0E6-4646-4518-934D-8EA6702095FB}" srcOrd="3" destOrd="0" presId="urn:microsoft.com/office/officeart/2005/8/layout/hierarchy2"/>
    <dgm:cxn modelId="{9829553B-14A0-4026-936F-365B4F37416B}" type="presParOf" srcId="{2987C0E6-4646-4518-934D-8EA6702095FB}" destId="{917EDB20-AEB5-4171-8C3C-8D6C3224A802}" srcOrd="0" destOrd="0" presId="urn:microsoft.com/office/officeart/2005/8/layout/hierarchy2"/>
    <dgm:cxn modelId="{8C10C814-7621-4653-8B9B-EEC8E190AA4E}" type="presParOf" srcId="{2987C0E6-4646-4518-934D-8EA6702095FB}" destId="{E05B580E-BA8A-44D3-861D-CC8C41DC1803}" srcOrd="1" destOrd="0" presId="urn:microsoft.com/office/officeart/2005/8/layout/hierarchy2"/>
    <dgm:cxn modelId="{4D3E0157-ED7E-4F1B-B399-3D4712BE716A}" type="presParOf" srcId="{343885C5-A0FA-44DD-814A-E43169C5210F}" destId="{153E70E9-DAD1-4F94-9A5C-3CB3C9B11E2C}" srcOrd="4" destOrd="0" presId="urn:microsoft.com/office/officeart/2005/8/layout/hierarchy2"/>
    <dgm:cxn modelId="{A0B71A34-9D5D-4817-831F-87DA1F935B3A}" type="presParOf" srcId="{153E70E9-DAD1-4F94-9A5C-3CB3C9B11E2C}" destId="{7D051564-C249-4F92-8135-0F84320F8366}" srcOrd="0" destOrd="0" presId="urn:microsoft.com/office/officeart/2005/8/layout/hierarchy2"/>
    <dgm:cxn modelId="{10B33DFB-246F-45C6-8FDD-96D848194F06}" type="presParOf" srcId="{343885C5-A0FA-44DD-814A-E43169C5210F}" destId="{74CC8E9E-0815-49A8-99F6-773A01DECCE3}" srcOrd="5" destOrd="0" presId="urn:microsoft.com/office/officeart/2005/8/layout/hierarchy2"/>
    <dgm:cxn modelId="{C4E8A12C-1847-446A-AC35-3ADE64E2C7D2}" type="presParOf" srcId="{74CC8E9E-0815-49A8-99F6-773A01DECCE3}" destId="{803A7DC3-6369-41B2-85B4-6AE7323C9591}" srcOrd="0" destOrd="0" presId="urn:microsoft.com/office/officeart/2005/8/layout/hierarchy2"/>
    <dgm:cxn modelId="{8664F6F9-4DC0-4428-8872-900FC26C348A}" type="presParOf" srcId="{74CC8E9E-0815-49A8-99F6-773A01DECCE3}" destId="{CC084FBC-FAEE-4C91-A056-B80A7038311F}" srcOrd="1" destOrd="0" presId="urn:microsoft.com/office/officeart/2005/8/layout/hierarchy2"/>
    <dgm:cxn modelId="{1127BFB3-B6D4-42F4-9BFE-EC2FF8A81245}" type="presParOf" srcId="{CC084FBC-FAEE-4C91-A056-B80A7038311F}" destId="{757AE84A-45F7-473A-A899-2AE7B3EF80DA}" srcOrd="0" destOrd="0" presId="urn:microsoft.com/office/officeart/2005/8/layout/hierarchy2"/>
    <dgm:cxn modelId="{15106A44-7F4B-4AB6-89DE-5B73965948DD}" type="presParOf" srcId="{757AE84A-45F7-473A-A899-2AE7B3EF80DA}" destId="{881CC0DC-990A-4B4F-AB5C-82D9349FA6AE}" srcOrd="0" destOrd="0" presId="urn:microsoft.com/office/officeart/2005/8/layout/hierarchy2"/>
    <dgm:cxn modelId="{7BC06205-001D-450D-BF94-BA7FFC95AB4F}" type="presParOf" srcId="{CC084FBC-FAEE-4C91-A056-B80A7038311F}" destId="{E2FB67F4-D4F7-4C7A-9ECD-680BB38E3868}" srcOrd="1" destOrd="0" presId="urn:microsoft.com/office/officeart/2005/8/layout/hierarchy2"/>
    <dgm:cxn modelId="{6F155D1D-44B7-4495-B322-676C99336F69}" type="presParOf" srcId="{E2FB67F4-D4F7-4C7A-9ECD-680BB38E3868}" destId="{48A2FE9E-36E8-4BCF-A947-8FEB75F5F023}" srcOrd="0" destOrd="0" presId="urn:microsoft.com/office/officeart/2005/8/layout/hierarchy2"/>
    <dgm:cxn modelId="{AEA9684B-D609-4AEB-9814-66145C5CF6EA}" type="presParOf" srcId="{E2FB67F4-D4F7-4C7A-9ECD-680BB38E3868}" destId="{F5809958-2CF8-4332-8CD4-99B600001139}" srcOrd="1" destOrd="0" presId="urn:microsoft.com/office/officeart/2005/8/layout/hierarchy2"/>
    <dgm:cxn modelId="{2706DD6A-EE38-4EA2-8D10-B48BD9FE4B8F}" type="presParOf" srcId="{169AEDCA-3F31-4C12-8215-A53001184A72}" destId="{B5CA3F12-83CE-4304-8C1C-670C5BB3F4FE}" srcOrd="1" destOrd="0" presId="urn:microsoft.com/office/officeart/2005/8/layout/hierarchy2"/>
    <dgm:cxn modelId="{516BDE4A-6D9B-4C9B-A09D-8E4D43A93872}" type="presParOf" srcId="{B5CA3F12-83CE-4304-8C1C-670C5BB3F4FE}" destId="{46AF8AE7-2BC1-4D06-9914-BF0D80253786}" srcOrd="0" destOrd="0" presId="urn:microsoft.com/office/officeart/2005/8/layout/hierarchy2"/>
    <dgm:cxn modelId="{5AE24142-0A76-45CD-A030-FC57B4401DEE}" type="presParOf" srcId="{B5CA3F12-83CE-4304-8C1C-670C5BB3F4FE}" destId="{16B90303-C982-49D0-B764-8A1B88B8EE10}" srcOrd="1" destOrd="0" presId="urn:microsoft.com/office/officeart/2005/8/layout/hierarchy2"/>
    <dgm:cxn modelId="{BAA6D24D-CB63-40A9-8245-9685A2093907}" type="presParOf" srcId="{16B90303-C982-49D0-B764-8A1B88B8EE10}" destId="{BB61216A-9794-4121-AB86-0E188031B18D}" srcOrd="0" destOrd="0" presId="urn:microsoft.com/office/officeart/2005/8/layout/hierarchy2"/>
    <dgm:cxn modelId="{3E17D15D-AADA-4382-A9C5-CBBED01A24E7}" type="presParOf" srcId="{BB61216A-9794-4121-AB86-0E188031B18D}" destId="{7D06ED52-7F5B-4008-82F8-6CD1286FA2C5}" srcOrd="0" destOrd="0" presId="urn:microsoft.com/office/officeart/2005/8/layout/hierarchy2"/>
    <dgm:cxn modelId="{5F4DB627-5D98-45B8-8AD3-EE88AB51858E}" type="presParOf" srcId="{16B90303-C982-49D0-B764-8A1B88B8EE10}" destId="{2B7FC355-31A7-4127-8556-38692073CA0A}" srcOrd="1" destOrd="0" presId="urn:microsoft.com/office/officeart/2005/8/layout/hierarchy2"/>
    <dgm:cxn modelId="{8514AA2A-4698-496D-8095-89B0C72BB309}" type="presParOf" srcId="{2B7FC355-31A7-4127-8556-38692073CA0A}" destId="{CCF7A835-B68B-45C0-AC5F-3A860FFAD68D}" srcOrd="0" destOrd="0" presId="urn:microsoft.com/office/officeart/2005/8/layout/hierarchy2"/>
    <dgm:cxn modelId="{D5593946-2506-42B9-A35C-1293D0BE539A}" type="presParOf" srcId="{2B7FC355-31A7-4127-8556-38692073CA0A}" destId="{931B3325-8DD1-4013-AD2E-205F7156FDCC}" srcOrd="1" destOrd="0" presId="urn:microsoft.com/office/officeart/2005/8/layout/hierarchy2"/>
    <dgm:cxn modelId="{FE416B8D-A932-4B92-A9D3-532B044CD8B7}" type="presParOf" srcId="{16B90303-C982-49D0-B764-8A1B88B8EE10}" destId="{C8B89854-FF5F-440C-BA37-CE82371BC786}" srcOrd="2" destOrd="0" presId="urn:microsoft.com/office/officeart/2005/8/layout/hierarchy2"/>
    <dgm:cxn modelId="{D171D855-3030-4BD9-810F-0D81B356D217}" type="presParOf" srcId="{C8B89854-FF5F-440C-BA37-CE82371BC786}" destId="{CAB72AB5-802C-4054-88D5-9DEF61B59EAC}" srcOrd="0" destOrd="0" presId="urn:microsoft.com/office/officeart/2005/8/layout/hierarchy2"/>
    <dgm:cxn modelId="{C7FF746E-FD3E-4A6F-A697-0299FF18E0E8}" type="presParOf" srcId="{16B90303-C982-49D0-B764-8A1B88B8EE10}" destId="{44A5FAF9-FC67-4B0D-97AA-C274E9531E09}" srcOrd="3" destOrd="0" presId="urn:microsoft.com/office/officeart/2005/8/layout/hierarchy2"/>
    <dgm:cxn modelId="{888875AD-1428-4B6B-8813-46941B846500}" type="presParOf" srcId="{44A5FAF9-FC67-4B0D-97AA-C274E9531E09}" destId="{C2979427-36C5-4CCC-96A0-14642C481492}" srcOrd="0" destOrd="0" presId="urn:microsoft.com/office/officeart/2005/8/layout/hierarchy2"/>
    <dgm:cxn modelId="{35359548-8DC6-44F6-8FFD-5B34710F3832}" type="presParOf" srcId="{44A5FAF9-FC67-4B0D-97AA-C274E9531E09}" destId="{91E41C3E-4374-4716-8975-A9B102F063C3}" srcOrd="1" destOrd="0" presId="urn:microsoft.com/office/officeart/2005/8/layout/hierarchy2"/>
    <dgm:cxn modelId="{CF44AF7F-EA99-4F13-95D6-2300BE62381A}" type="presParOf" srcId="{16B90303-C982-49D0-B764-8A1B88B8EE10}" destId="{2E0681E8-2819-4EE1-9D5F-4F02771A77F5}" srcOrd="4" destOrd="0" presId="urn:microsoft.com/office/officeart/2005/8/layout/hierarchy2"/>
    <dgm:cxn modelId="{42E362AE-2577-467A-A355-C1F24DCA8BB2}" type="presParOf" srcId="{2E0681E8-2819-4EE1-9D5F-4F02771A77F5}" destId="{0D65AE79-3442-4674-9087-C5505F278BE6}" srcOrd="0" destOrd="0" presId="urn:microsoft.com/office/officeart/2005/8/layout/hierarchy2"/>
    <dgm:cxn modelId="{98029F8A-BB35-4447-82D3-3AC0681D9223}" type="presParOf" srcId="{16B90303-C982-49D0-B764-8A1B88B8EE10}" destId="{86543CE5-97D5-45B0-8FED-15ACB6C5509C}" srcOrd="5" destOrd="0" presId="urn:microsoft.com/office/officeart/2005/8/layout/hierarchy2"/>
    <dgm:cxn modelId="{C0512881-DA4D-4263-A25C-E4426A639603}" type="presParOf" srcId="{86543CE5-97D5-45B0-8FED-15ACB6C5509C}" destId="{176092EE-71FA-4310-91BF-AD68A9D7DCDF}" srcOrd="0" destOrd="0" presId="urn:microsoft.com/office/officeart/2005/8/layout/hierarchy2"/>
    <dgm:cxn modelId="{F6CD16E1-05CC-4B12-8FC0-73CAD6F4EAE2}" type="presParOf" srcId="{86543CE5-97D5-45B0-8FED-15ACB6C5509C}" destId="{034586AA-DEA5-4CDA-A9B8-7DF067247B1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6E0222-537F-4E00-8E34-A92F688DEE76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A452E85D-5821-45CA-8534-F2FBC76DE691}">
      <dgm:prSet custT="1"/>
      <dgm:spPr/>
      <dgm:t>
        <a:bodyPr/>
        <a:lstStyle/>
        <a:p>
          <a:r>
            <a:rPr lang="es-ES" sz="2200" b="1" dirty="0">
              <a:solidFill>
                <a:schemeClr val="tx1"/>
              </a:solidFill>
            </a:rPr>
            <a:t>Teatro</a:t>
          </a:r>
        </a:p>
        <a:p>
          <a:r>
            <a:rPr lang="es-ES" sz="2200" b="1" dirty="0">
              <a:solidFill>
                <a:schemeClr val="tx1"/>
              </a:solidFill>
            </a:rPr>
            <a:t>Comercial </a:t>
          </a:r>
        </a:p>
        <a:p>
          <a:r>
            <a:rPr lang="es-ES" sz="2400" b="1" dirty="0">
              <a:solidFill>
                <a:schemeClr val="tx1"/>
              </a:solidFill>
            </a:rPr>
            <a:t> </a:t>
          </a:r>
          <a:r>
            <a:rPr lang="es-ES" sz="1400" b="0" dirty="0">
              <a:solidFill>
                <a:schemeClr val="tx1"/>
              </a:solidFill>
            </a:rPr>
            <a:t>(musicales o comedias ligeras)</a:t>
          </a:r>
        </a:p>
      </dgm:t>
    </dgm:pt>
    <dgm:pt modelId="{BE905D3E-DD0B-479C-8504-4B939F2CE23C}" type="parTrans" cxnId="{D88C6162-0014-4029-B131-028CFC4994BC}">
      <dgm:prSet/>
      <dgm:spPr/>
      <dgm:t>
        <a:bodyPr/>
        <a:lstStyle/>
        <a:p>
          <a:endParaRPr lang="es-ES"/>
        </a:p>
      </dgm:t>
    </dgm:pt>
    <dgm:pt modelId="{42516BA6-3142-4743-90ED-FC564D8A01A1}" type="sibTrans" cxnId="{D88C6162-0014-4029-B131-028CFC4994BC}">
      <dgm:prSet/>
      <dgm:spPr/>
      <dgm:t>
        <a:bodyPr/>
        <a:lstStyle/>
        <a:p>
          <a:endParaRPr lang="es-ES"/>
        </a:p>
      </dgm:t>
    </dgm:pt>
    <dgm:pt modelId="{F05E5844-7AC5-4860-907C-57151C12EA13}">
      <dgm:prSet custT="1"/>
      <dgm:spPr/>
      <dgm:t>
        <a:bodyPr/>
        <a:lstStyle/>
        <a:p>
          <a:r>
            <a:rPr lang="es-ES" sz="2200" b="1" dirty="0">
              <a:solidFill>
                <a:schemeClr val="tx1"/>
              </a:solidFill>
            </a:rPr>
            <a:t>Teatro alternativo</a:t>
          </a:r>
        </a:p>
        <a:p>
          <a:r>
            <a:rPr lang="es-ES" sz="1400" b="0" dirty="0">
              <a:solidFill>
                <a:schemeClr val="tx1"/>
              </a:solidFill>
            </a:rPr>
            <a:t>(experimentación dramática)</a:t>
          </a:r>
        </a:p>
      </dgm:t>
    </dgm:pt>
    <dgm:pt modelId="{72375F02-6AC0-405F-AF8C-288E7045C0C0}" type="parTrans" cxnId="{4513F727-57AF-462E-A704-C4EAE606B67A}">
      <dgm:prSet/>
      <dgm:spPr/>
      <dgm:t>
        <a:bodyPr/>
        <a:lstStyle/>
        <a:p>
          <a:endParaRPr lang="es-ES"/>
        </a:p>
      </dgm:t>
    </dgm:pt>
    <dgm:pt modelId="{333B587D-FDD3-48BF-AF9A-8E0A50B7A64B}" type="sibTrans" cxnId="{4513F727-57AF-462E-A704-C4EAE606B67A}">
      <dgm:prSet/>
      <dgm:spPr/>
      <dgm:t>
        <a:bodyPr/>
        <a:lstStyle/>
        <a:p>
          <a:endParaRPr lang="es-ES"/>
        </a:p>
      </dgm:t>
    </dgm:pt>
    <dgm:pt modelId="{53A88582-7764-4581-8093-45D0817680B5}">
      <dgm:prSet custT="1"/>
      <dgm:spPr/>
      <dgm:t>
        <a:bodyPr/>
        <a:lstStyle/>
        <a:p>
          <a:r>
            <a:rPr lang="es-ES" sz="2200" b="1" dirty="0">
              <a:solidFill>
                <a:schemeClr val="tx1"/>
              </a:solidFill>
            </a:rPr>
            <a:t>Teatro sentimental</a:t>
          </a:r>
        </a:p>
        <a:p>
          <a:r>
            <a:rPr lang="es-ES" sz="2000" b="0" dirty="0">
              <a:solidFill>
                <a:schemeClr val="tx1"/>
              </a:solidFill>
            </a:rPr>
            <a:t> </a:t>
          </a:r>
          <a:r>
            <a:rPr lang="es-ES" sz="1700" b="0" dirty="0">
              <a:solidFill>
                <a:schemeClr val="tx1"/>
              </a:solidFill>
            </a:rPr>
            <a:t>(conflictos íntimos)</a:t>
          </a:r>
        </a:p>
      </dgm:t>
    </dgm:pt>
    <dgm:pt modelId="{BE2B12C0-5A79-49C9-848D-B2BE52CF44DE}" type="parTrans" cxnId="{4482FA44-6FA9-4966-8EF4-E09B8E370BD7}">
      <dgm:prSet/>
      <dgm:spPr/>
      <dgm:t>
        <a:bodyPr/>
        <a:lstStyle/>
        <a:p>
          <a:endParaRPr lang="es-ES"/>
        </a:p>
      </dgm:t>
    </dgm:pt>
    <dgm:pt modelId="{0C1D8A40-16A2-43B9-9A7B-4A30EB2ABCEB}" type="sibTrans" cxnId="{4482FA44-6FA9-4966-8EF4-E09B8E370BD7}">
      <dgm:prSet/>
      <dgm:spPr/>
      <dgm:t>
        <a:bodyPr/>
        <a:lstStyle/>
        <a:p>
          <a:endParaRPr lang="es-ES"/>
        </a:p>
      </dgm:t>
    </dgm:pt>
    <dgm:pt modelId="{AB984273-ED56-4FE6-A1B8-F651F1273E1C}">
      <dgm:prSet custT="1"/>
      <dgm:spPr/>
      <dgm:t>
        <a:bodyPr/>
        <a:lstStyle/>
        <a:p>
          <a:r>
            <a:rPr lang="es-ES" sz="2400" b="1" dirty="0">
              <a:solidFill>
                <a:schemeClr val="tx1"/>
              </a:solidFill>
            </a:rPr>
            <a:t>Teatro social</a:t>
          </a:r>
        </a:p>
        <a:p>
          <a:r>
            <a:rPr lang="es-ES" sz="2400" b="1" dirty="0">
              <a:solidFill>
                <a:schemeClr val="tx1"/>
              </a:solidFill>
            </a:rPr>
            <a:t> </a:t>
          </a:r>
          <a:r>
            <a:rPr lang="es-ES" sz="1700" dirty="0">
              <a:solidFill>
                <a:schemeClr val="tx1"/>
              </a:solidFill>
            </a:rPr>
            <a:t>(costumbristas y críticos)</a:t>
          </a:r>
        </a:p>
      </dgm:t>
    </dgm:pt>
    <dgm:pt modelId="{11B223D3-300F-4E36-ACDD-74C2A6EF34C3}" type="parTrans" cxnId="{6A52DB67-68F6-4B10-9FE4-6B67A260D008}">
      <dgm:prSet/>
      <dgm:spPr/>
      <dgm:t>
        <a:bodyPr/>
        <a:lstStyle/>
        <a:p>
          <a:endParaRPr lang="es-ES"/>
        </a:p>
      </dgm:t>
    </dgm:pt>
    <dgm:pt modelId="{12015E7F-D343-4D6D-B138-684D9A92BD2B}" type="sibTrans" cxnId="{6A52DB67-68F6-4B10-9FE4-6B67A260D008}">
      <dgm:prSet/>
      <dgm:spPr/>
      <dgm:t>
        <a:bodyPr/>
        <a:lstStyle/>
        <a:p>
          <a:endParaRPr lang="es-ES"/>
        </a:p>
      </dgm:t>
    </dgm:pt>
    <dgm:pt modelId="{4451A921-424E-41CC-96EC-E121D8901C7C}">
      <dgm:prSet custT="1"/>
      <dgm:spPr/>
      <dgm:t>
        <a:bodyPr/>
        <a:lstStyle/>
        <a:p>
          <a:r>
            <a:rPr lang="es-ES" sz="2400" b="1" dirty="0">
              <a:solidFill>
                <a:schemeClr val="tx1"/>
              </a:solidFill>
            </a:rPr>
            <a:t>Teatro poético </a:t>
          </a:r>
        </a:p>
        <a:p>
          <a:r>
            <a:rPr lang="es-ES" sz="1700" dirty="0">
              <a:solidFill>
                <a:schemeClr val="tx1"/>
              </a:solidFill>
            </a:rPr>
            <a:t>(de carácter lírico)</a:t>
          </a:r>
        </a:p>
      </dgm:t>
    </dgm:pt>
    <dgm:pt modelId="{E6F479F8-FFE5-47B2-A4BD-0422E8BA33BC}" type="parTrans" cxnId="{4CAC6A14-6566-4EFC-8D4F-A6042C921C72}">
      <dgm:prSet/>
      <dgm:spPr/>
      <dgm:t>
        <a:bodyPr/>
        <a:lstStyle/>
        <a:p>
          <a:endParaRPr lang="es-ES"/>
        </a:p>
      </dgm:t>
    </dgm:pt>
    <dgm:pt modelId="{DF632AAA-EA5A-4A9A-B101-1D28001A12A4}" type="sibTrans" cxnId="{4CAC6A14-6566-4EFC-8D4F-A6042C921C72}">
      <dgm:prSet/>
      <dgm:spPr/>
      <dgm:t>
        <a:bodyPr/>
        <a:lstStyle/>
        <a:p>
          <a:endParaRPr lang="es-ES"/>
        </a:p>
      </dgm:t>
    </dgm:pt>
    <dgm:pt modelId="{AC7D870B-AF0A-45AC-B3CC-FC66D47072A3}">
      <dgm:prSet custT="1"/>
      <dgm:spPr/>
      <dgm:t>
        <a:bodyPr/>
        <a:lstStyle/>
        <a:p>
          <a:r>
            <a:rPr lang="es-ES" sz="2000" b="1" dirty="0">
              <a:solidFill>
                <a:schemeClr val="tx1"/>
              </a:solidFill>
            </a:rPr>
            <a:t>Teatro </a:t>
          </a:r>
          <a:r>
            <a:rPr lang="es-ES" sz="1600" b="1" dirty="0" err="1">
              <a:solidFill>
                <a:schemeClr val="tx1"/>
              </a:solidFill>
            </a:rPr>
            <a:t>neovanguardista</a:t>
          </a:r>
          <a:endParaRPr lang="es-ES" sz="1600" b="1" dirty="0">
            <a:solidFill>
              <a:schemeClr val="tx1"/>
            </a:solidFill>
          </a:endParaRPr>
        </a:p>
        <a:p>
          <a:r>
            <a:rPr lang="es-ES" sz="2000" b="1" dirty="0">
              <a:solidFill>
                <a:schemeClr val="tx1"/>
              </a:solidFill>
            </a:rPr>
            <a:t> </a:t>
          </a:r>
          <a:r>
            <a:rPr lang="es-ES" sz="1700" dirty="0">
              <a:solidFill>
                <a:schemeClr val="tx1"/>
              </a:solidFill>
            </a:rPr>
            <a:t>(</a:t>
          </a:r>
          <a:r>
            <a:rPr lang="es-ES" sz="1700" dirty="0" err="1">
              <a:solidFill>
                <a:schemeClr val="tx1"/>
              </a:solidFill>
            </a:rPr>
            <a:t>Fdo</a:t>
          </a:r>
          <a:r>
            <a:rPr lang="es-ES" sz="1700" dirty="0">
              <a:solidFill>
                <a:schemeClr val="tx1"/>
              </a:solidFill>
            </a:rPr>
            <a:t> Arrabal o </a:t>
          </a:r>
          <a:r>
            <a:rPr lang="es-ES" sz="1700" dirty="0" err="1">
              <a:solidFill>
                <a:schemeClr val="tx1"/>
              </a:solidFill>
            </a:rPr>
            <a:t>Fco</a:t>
          </a:r>
          <a:r>
            <a:rPr lang="es-ES" sz="1700" dirty="0">
              <a:solidFill>
                <a:schemeClr val="tx1"/>
              </a:solidFill>
            </a:rPr>
            <a:t> Nieva)</a:t>
          </a:r>
        </a:p>
      </dgm:t>
    </dgm:pt>
    <dgm:pt modelId="{3FC76356-3749-4C8F-90C1-8BECB8268511}" type="parTrans" cxnId="{EB1C0CA6-5193-426E-9D0C-353B6F5F1202}">
      <dgm:prSet/>
      <dgm:spPr/>
      <dgm:t>
        <a:bodyPr/>
        <a:lstStyle/>
        <a:p>
          <a:endParaRPr lang="es-ES"/>
        </a:p>
      </dgm:t>
    </dgm:pt>
    <dgm:pt modelId="{D52C7625-71D8-4752-846D-AEBB1FA8F3B5}" type="sibTrans" cxnId="{EB1C0CA6-5193-426E-9D0C-353B6F5F1202}">
      <dgm:prSet/>
      <dgm:spPr/>
      <dgm:t>
        <a:bodyPr/>
        <a:lstStyle/>
        <a:p>
          <a:endParaRPr lang="es-ES"/>
        </a:p>
      </dgm:t>
    </dgm:pt>
    <dgm:pt modelId="{70C8F492-37AC-4F38-81D5-1961265F8B18}">
      <dgm:prSet/>
      <dgm:spPr/>
      <dgm:t>
        <a:bodyPr/>
        <a:lstStyle/>
        <a:p>
          <a:r>
            <a:rPr lang="es-ES" b="1" dirty="0" err="1">
              <a:solidFill>
                <a:schemeClr val="tx1"/>
              </a:solidFill>
            </a:rPr>
            <a:t>Microteatro</a:t>
          </a:r>
          <a:endParaRPr lang="es-ES" b="1" dirty="0">
            <a:solidFill>
              <a:schemeClr val="tx1"/>
            </a:solidFill>
          </a:endParaRPr>
        </a:p>
      </dgm:t>
    </dgm:pt>
    <dgm:pt modelId="{901F662B-0B19-4150-B337-83A2CC9AAAE7}" type="parTrans" cxnId="{DFEA2A2E-02F9-42C5-8D3F-37611AAEAD21}">
      <dgm:prSet/>
      <dgm:spPr/>
      <dgm:t>
        <a:bodyPr/>
        <a:lstStyle/>
        <a:p>
          <a:endParaRPr lang="es-ES"/>
        </a:p>
      </dgm:t>
    </dgm:pt>
    <dgm:pt modelId="{D44A5442-5ED3-4188-9DBA-68D7E6CE5CD3}" type="sibTrans" cxnId="{DFEA2A2E-02F9-42C5-8D3F-37611AAEAD21}">
      <dgm:prSet/>
      <dgm:spPr/>
      <dgm:t>
        <a:bodyPr/>
        <a:lstStyle/>
        <a:p>
          <a:endParaRPr lang="es-ES"/>
        </a:p>
      </dgm:t>
    </dgm:pt>
    <dgm:pt modelId="{F0211670-78E0-476E-B147-B6D7D6EA21A1}">
      <dgm:prSet custT="1"/>
      <dgm:spPr/>
      <dgm:t>
        <a:bodyPr/>
        <a:lstStyle/>
        <a:p>
          <a:r>
            <a:rPr lang="es-ES" sz="2800" b="1" dirty="0">
              <a:latin typeface="Century Gothic" panose="020B0502020202020204" pitchFamily="34" charset="0"/>
            </a:rPr>
            <a:t>TEATRO ESPAÑOL ACTUAL</a:t>
          </a:r>
        </a:p>
        <a:p>
          <a:r>
            <a:rPr lang="es-ES" sz="2000" b="1" dirty="0">
              <a:latin typeface="Century Gothic" panose="020B0502020202020204" pitchFamily="34" charset="0"/>
            </a:rPr>
            <a:t>Desde 1975 se dan las siguientes tendencias</a:t>
          </a:r>
          <a:r>
            <a:rPr lang="es-ES" sz="2000" b="1" dirty="0"/>
            <a:t>:</a:t>
          </a:r>
        </a:p>
      </dgm:t>
    </dgm:pt>
    <dgm:pt modelId="{4C1E28A9-57BD-472E-8889-92D254DD4A6B}" type="parTrans" cxnId="{DE79E326-7231-450E-BDB7-50D983E27E18}">
      <dgm:prSet/>
      <dgm:spPr/>
      <dgm:t>
        <a:bodyPr/>
        <a:lstStyle/>
        <a:p>
          <a:endParaRPr lang="es-ES"/>
        </a:p>
      </dgm:t>
    </dgm:pt>
    <dgm:pt modelId="{A794A633-0FD5-4CCF-A2D8-EE18254DD19C}" type="sibTrans" cxnId="{DE79E326-7231-450E-BDB7-50D983E27E18}">
      <dgm:prSet/>
      <dgm:spPr/>
      <dgm:t>
        <a:bodyPr/>
        <a:lstStyle/>
        <a:p>
          <a:endParaRPr lang="es-ES"/>
        </a:p>
      </dgm:t>
    </dgm:pt>
    <dgm:pt modelId="{888A85F9-F404-4B28-A2BA-2257188DB192}" type="pres">
      <dgm:prSet presAssocID="{F16E0222-537F-4E00-8E34-A92F688DEE7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27D9C62-D133-4C0D-9627-33868EDC1832}" type="pres">
      <dgm:prSet presAssocID="{F0211670-78E0-476E-B147-B6D7D6EA21A1}" presName="hierRoot1" presStyleCnt="0">
        <dgm:presLayoutVars>
          <dgm:hierBranch val="init"/>
        </dgm:presLayoutVars>
      </dgm:prSet>
      <dgm:spPr/>
    </dgm:pt>
    <dgm:pt modelId="{C122E4D4-5B28-4FCB-A5EF-FCA3E5D9F2D5}" type="pres">
      <dgm:prSet presAssocID="{F0211670-78E0-476E-B147-B6D7D6EA21A1}" presName="rootComposite1" presStyleCnt="0"/>
      <dgm:spPr/>
    </dgm:pt>
    <dgm:pt modelId="{C26D2A0C-AD66-4E7A-AF83-46DF8517D125}" type="pres">
      <dgm:prSet presAssocID="{F0211670-78E0-476E-B147-B6D7D6EA21A1}" presName="rootText1" presStyleLbl="node0" presStyleIdx="0" presStyleCnt="1" custScaleX="445803" custScaleY="164835" custLinFactNeighborX="2186" custLinFactNeighborY="-60420">
        <dgm:presLayoutVars>
          <dgm:chPref val="3"/>
        </dgm:presLayoutVars>
      </dgm:prSet>
      <dgm:spPr/>
    </dgm:pt>
    <dgm:pt modelId="{31D2D29B-5D33-4818-AC11-957221F41156}" type="pres">
      <dgm:prSet presAssocID="{F0211670-78E0-476E-B147-B6D7D6EA21A1}" presName="rootConnector1" presStyleLbl="node1" presStyleIdx="0" presStyleCnt="0"/>
      <dgm:spPr/>
    </dgm:pt>
    <dgm:pt modelId="{D50933E7-DCE9-42AE-815B-EA2F285201F5}" type="pres">
      <dgm:prSet presAssocID="{F0211670-78E0-476E-B147-B6D7D6EA21A1}" presName="hierChild2" presStyleCnt="0"/>
      <dgm:spPr/>
    </dgm:pt>
    <dgm:pt modelId="{A99A1B8C-83D7-4CEA-A287-BE09B0FB0738}" type="pres">
      <dgm:prSet presAssocID="{BE905D3E-DD0B-479C-8504-4B939F2CE23C}" presName="Name37" presStyleLbl="parChTrans1D2" presStyleIdx="0" presStyleCnt="7"/>
      <dgm:spPr/>
    </dgm:pt>
    <dgm:pt modelId="{2AF6F428-6263-489C-8F0F-625BAC6857E1}" type="pres">
      <dgm:prSet presAssocID="{A452E85D-5821-45CA-8534-F2FBC76DE691}" presName="hierRoot2" presStyleCnt="0">
        <dgm:presLayoutVars>
          <dgm:hierBranch val="init"/>
        </dgm:presLayoutVars>
      </dgm:prSet>
      <dgm:spPr/>
    </dgm:pt>
    <dgm:pt modelId="{8A1DA0B1-4A9E-4724-BF80-689805ADBE06}" type="pres">
      <dgm:prSet presAssocID="{A452E85D-5821-45CA-8534-F2FBC76DE691}" presName="rootComposite" presStyleCnt="0"/>
      <dgm:spPr/>
    </dgm:pt>
    <dgm:pt modelId="{A380EE9D-E1E5-4867-AD60-25256F282746}" type="pres">
      <dgm:prSet presAssocID="{A452E85D-5821-45CA-8534-F2FBC76DE691}" presName="rootText" presStyleLbl="node2" presStyleIdx="0" presStyleCnt="7" custScaleY="272720">
        <dgm:presLayoutVars>
          <dgm:chPref val="3"/>
        </dgm:presLayoutVars>
      </dgm:prSet>
      <dgm:spPr/>
    </dgm:pt>
    <dgm:pt modelId="{3F210D9C-35E1-4E10-869A-039C640B4CA2}" type="pres">
      <dgm:prSet presAssocID="{A452E85D-5821-45CA-8534-F2FBC76DE691}" presName="rootConnector" presStyleLbl="node2" presStyleIdx="0" presStyleCnt="7"/>
      <dgm:spPr/>
    </dgm:pt>
    <dgm:pt modelId="{1A32B98E-9017-4BF2-B86A-97F1E4878539}" type="pres">
      <dgm:prSet presAssocID="{A452E85D-5821-45CA-8534-F2FBC76DE691}" presName="hierChild4" presStyleCnt="0"/>
      <dgm:spPr/>
    </dgm:pt>
    <dgm:pt modelId="{F2820F4A-E571-44B3-9160-AEA5DA43F136}" type="pres">
      <dgm:prSet presAssocID="{A452E85D-5821-45CA-8534-F2FBC76DE691}" presName="hierChild5" presStyleCnt="0"/>
      <dgm:spPr/>
    </dgm:pt>
    <dgm:pt modelId="{94FC1406-8DA3-4650-BFE7-015FCFBEBF9E}" type="pres">
      <dgm:prSet presAssocID="{72375F02-6AC0-405F-AF8C-288E7045C0C0}" presName="Name37" presStyleLbl="parChTrans1D2" presStyleIdx="1" presStyleCnt="7"/>
      <dgm:spPr/>
    </dgm:pt>
    <dgm:pt modelId="{5A7FC7C2-0A2D-46F5-B74D-EB763E8A855E}" type="pres">
      <dgm:prSet presAssocID="{F05E5844-7AC5-4860-907C-57151C12EA13}" presName="hierRoot2" presStyleCnt="0">
        <dgm:presLayoutVars>
          <dgm:hierBranch val="init"/>
        </dgm:presLayoutVars>
      </dgm:prSet>
      <dgm:spPr/>
    </dgm:pt>
    <dgm:pt modelId="{253083AF-5CBE-4236-A5FC-B9D289C7A584}" type="pres">
      <dgm:prSet presAssocID="{F05E5844-7AC5-4860-907C-57151C12EA13}" presName="rootComposite" presStyleCnt="0"/>
      <dgm:spPr/>
    </dgm:pt>
    <dgm:pt modelId="{44D18991-0EE8-477B-8044-71E70340A0E2}" type="pres">
      <dgm:prSet presAssocID="{F05E5844-7AC5-4860-907C-57151C12EA13}" presName="rootText" presStyleLbl="node2" presStyleIdx="1" presStyleCnt="7" custScaleY="274985">
        <dgm:presLayoutVars>
          <dgm:chPref val="3"/>
        </dgm:presLayoutVars>
      </dgm:prSet>
      <dgm:spPr/>
    </dgm:pt>
    <dgm:pt modelId="{D99ED0FC-0213-4811-BCED-F7941CD4B03C}" type="pres">
      <dgm:prSet presAssocID="{F05E5844-7AC5-4860-907C-57151C12EA13}" presName="rootConnector" presStyleLbl="node2" presStyleIdx="1" presStyleCnt="7"/>
      <dgm:spPr/>
    </dgm:pt>
    <dgm:pt modelId="{2406DAF1-75E1-4134-BC16-D696940C6DFA}" type="pres">
      <dgm:prSet presAssocID="{F05E5844-7AC5-4860-907C-57151C12EA13}" presName="hierChild4" presStyleCnt="0"/>
      <dgm:spPr/>
    </dgm:pt>
    <dgm:pt modelId="{AD1B7A13-1C51-4ACD-B68D-A50CA9B7A04B}" type="pres">
      <dgm:prSet presAssocID="{F05E5844-7AC5-4860-907C-57151C12EA13}" presName="hierChild5" presStyleCnt="0"/>
      <dgm:spPr/>
    </dgm:pt>
    <dgm:pt modelId="{AFD45E4E-1C6A-4B66-9793-B196A1ECA040}" type="pres">
      <dgm:prSet presAssocID="{BE2B12C0-5A79-49C9-848D-B2BE52CF44DE}" presName="Name37" presStyleLbl="parChTrans1D2" presStyleIdx="2" presStyleCnt="7"/>
      <dgm:spPr/>
    </dgm:pt>
    <dgm:pt modelId="{1989F16F-C713-4477-B0E1-1DFF8780C71D}" type="pres">
      <dgm:prSet presAssocID="{53A88582-7764-4581-8093-45D0817680B5}" presName="hierRoot2" presStyleCnt="0">
        <dgm:presLayoutVars>
          <dgm:hierBranch val="init"/>
        </dgm:presLayoutVars>
      </dgm:prSet>
      <dgm:spPr/>
    </dgm:pt>
    <dgm:pt modelId="{596AC3D8-688D-4869-8168-A3A5D7E8D2B0}" type="pres">
      <dgm:prSet presAssocID="{53A88582-7764-4581-8093-45D0817680B5}" presName="rootComposite" presStyleCnt="0"/>
      <dgm:spPr/>
    </dgm:pt>
    <dgm:pt modelId="{9DB5F623-3D7F-4F76-AC45-F2A1157B5526}" type="pres">
      <dgm:prSet presAssocID="{53A88582-7764-4581-8093-45D0817680B5}" presName="rootText" presStyleLbl="node2" presStyleIdx="2" presStyleCnt="7" custScaleX="109171" custScaleY="274985">
        <dgm:presLayoutVars>
          <dgm:chPref val="3"/>
        </dgm:presLayoutVars>
      </dgm:prSet>
      <dgm:spPr/>
    </dgm:pt>
    <dgm:pt modelId="{05D12624-8F7D-434A-933D-3478143B4A41}" type="pres">
      <dgm:prSet presAssocID="{53A88582-7764-4581-8093-45D0817680B5}" presName="rootConnector" presStyleLbl="node2" presStyleIdx="2" presStyleCnt="7"/>
      <dgm:spPr/>
    </dgm:pt>
    <dgm:pt modelId="{0B2E372E-AF1C-48B5-AE2D-655BCD945CC3}" type="pres">
      <dgm:prSet presAssocID="{53A88582-7764-4581-8093-45D0817680B5}" presName="hierChild4" presStyleCnt="0"/>
      <dgm:spPr/>
    </dgm:pt>
    <dgm:pt modelId="{1E015A4D-D7CE-4325-894A-B855561CFC60}" type="pres">
      <dgm:prSet presAssocID="{53A88582-7764-4581-8093-45D0817680B5}" presName="hierChild5" presStyleCnt="0"/>
      <dgm:spPr/>
    </dgm:pt>
    <dgm:pt modelId="{8E021166-36E8-4989-B40B-B3094A372221}" type="pres">
      <dgm:prSet presAssocID="{11B223D3-300F-4E36-ACDD-74C2A6EF34C3}" presName="Name37" presStyleLbl="parChTrans1D2" presStyleIdx="3" presStyleCnt="7"/>
      <dgm:spPr/>
    </dgm:pt>
    <dgm:pt modelId="{719F3FAA-8973-4A6C-9DDA-D3247BEF94C1}" type="pres">
      <dgm:prSet presAssocID="{AB984273-ED56-4FE6-A1B8-F651F1273E1C}" presName="hierRoot2" presStyleCnt="0">
        <dgm:presLayoutVars>
          <dgm:hierBranch val="init"/>
        </dgm:presLayoutVars>
      </dgm:prSet>
      <dgm:spPr/>
    </dgm:pt>
    <dgm:pt modelId="{C928895F-EEC0-4C93-BF97-26D4289BF5DE}" type="pres">
      <dgm:prSet presAssocID="{AB984273-ED56-4FE6-A1B8-F651F1273E1C}" presName="rootComposite" presStyleCnt="0"/>
      <dgm:spPr/>
    </dgm:pt>
    <dgm:pt modelId="{9B18A007-8408-4717-9303-2573E99E9D2E}" type="pres">
      <dgm:prSet presAssocID="{AB984273-ED56-4FE6-A1B8-F651F1273E1C}" presName="rootText" presStyleLbl="node2" presStyleIdx="3" presStyleCnt="7" custScaleY="272720">
        <dgm:presLayoutVars>
          <dgm:chPref val="3"/>
        </dgm:presLayoutVars>
      </dgm:prSet>
      <dgm:spPr/>
    </dgm:pt>
    <dgm:pt modelId="{BC0A76DA-2AEC-4104-9337-0E20B8EABB32}" type="pres">
      <dgm:prSet presAssocID="{AB984273-ED56-4FE6-A1B8-F651F1273E1C}" presName="rootConnector" presStyleLbl="node2" presStyleIdx="3" presStyleCnt="7"/>
      <dgm:spPr/>
    </dgm:pt>
    <dgm:pt modelId="{D292CA38-3E3D-4019-98C0-5E11DB4ED73C}" type="pres">
      <dgm:prSet presAssocID="{AB984273-ED56-4FE6-A1B8-F651F1273E1C}" presName="hierChild4" presStyleCnt="0"/>
      <dgm:spPr/>
    </dgm:pt>
    <dgm:pt modelId="{964A47C2-B326-4F8F-BE91-3A7377F93601}" type="pres">
      <dgm:prSet presAssocID="{AB984273-ED56-4FE6-A1B8-F651F1273E1C}" presName="hierChild5" presStyleCnt="0"/>
      <dgm:spPr/>
    </dgm:pt>
    <dgm:pt modelId="{C7310630-9715-4679-9D09-EEF4F22FD975}" type="pres">
      <dgm:prSet presAssocID="{E6F479F8-FFE5-47B2-A4BD-0422E8BA33BC}" presName="Name37" presStyleLbl="parChTrans1D2" presStyleIdx="4" presStyleCnt="7"/>
      <dgm:spPr/>
    </dgm:pt>
    <dgm:pt modelId="{64E6199F-1C7B-413C-86FE-822CC74841AE}" type="pres">
      <dgm:prSet presAssocID="{4451A921-424E-41CC-96EC-E121D8901C7C}" presName="hierRoot2" presStyleCnt="0">
        <dgm:presLayoutVars>
          <dgm:hierBranch val="init"/>
        </dgm:presLayoutVars>
      </dgm:prSet>
      <dgm:spPr/>
    </dgm:pt>
    <dgm:pt modelId="{EA53025E-B388-433B-AE8D-399ECF9719F7}" type="pres">
      <dgm:prSet presAssocID="{4451A921-424E-41CC-96EC-E121D8901C7C}" presName="rootComposite" presStyleCnt="0"/>
      <dgm:spPr/>
    </dgm:pt>
    <dgm:pt modelId="{C61C50E2-0976-44EA-8F06-827BFEC3C0E0}" type="pres">
      <dgm:prSet presAssocID="{4451A921-424E-41CC-96EC-E121D8901C7C}" presName="rootText" presStyleLbl="node2" presStyleIdx="4" presStyleCnt="7" custScaleY="276380">
        <dgm:presLayoutVars>
          <dgm:chPref val="3"/>
        </dgm:presLayoutVars>
      </dgm:prSet>
      <dgm:spPr/>
    </dgm:pt>
    <dgm:pt modelId="{2CEC65A6-2F6B-4524-AEE8-40AC7BE2DF04}" type="pres">
      <dgm:prSet presAssocID="{4451A921-424E-41CC-96EC-E121D8901C7C}" presName="rootConnector" presStyleLbl="node2" presStyleIdx="4" presStyleCnt="7"/>
      <dgm:spPr/>
    </dgm:pt>
    <dgm:pt modelId="{991FADA8-09DA-4D64-87EF-BDDE97444E8C}" type="pres">
      <dgm:prSet presAssocID="{4451A921-424E-41CC-96EC-E121D8901C7C}" presName="hierChild4" presStyleCnt="0"/>
      <dgm:spPr/>
    </dgm:pt>
    <dgm:pt modelId="{0479E61F-5629-4AE1-9291-E866045D6905}" type="pres">
      <dgm:prSet presAssocID="{4451A921-424E-41CC-96EC-E121D8901C7C}" presName="hierChild5" presStyleCnt="0"/>
      <dgm:spPr/>
    </dgm:pt>
    <dgm:pt modelId="{8363B427-65AC-4BC4-AD15-308658FEEF77}" type="pres">
      <dgm:prSet presAssocID="{3FC76356-3749-4C8F-90C1-8BECB8268511}" presName="Name37" presStyleLbl="parChTrans1D2" presStyleIdx="5" presStyleCnt="7"/>
      <dgm:spPr/>
    </dgm:pt>
    <dgm:pt modelId="{E3EF22D4-E9F1-4AAF-B96A-97B077B3349A}" type="pres">
      <dgm:prSet presAssocID="{AC7D870B-AF0A-45AC-B3CC-FC66D47072A3}" presName="hierRoot2" presStyleCnt="0">
        <dgm:presLayoutVars>
          <dgm:hierBranch val="init"/>
        </dgm:presLayoutVars>
      </dgm:prSet>
      <dgm:spPr/>
    </dgm:pt>
    <dgm:pt modelId="{A38C2778-D1AB-4F4D-B34C-6DA96C7D97C2}" type="pres">
      <dgm:prSet presAssocID="{AC7D870B-AF0A-45AC-B3CC-FC66D47072A3}" presName="rootComposite" presStyleCnt="0"/>
      <dgm:spPr/>
    </dgm:pt>
    <dgm:pt modelId="{48CB6F30-AE35-4A5F-AEEF-020B5FE0625C}" type="pres">
      <dgm:prSet presAssocID="{AC7D870B-AF0A-45AC-B3CC-FC66D47072A3}" presName="rootText" presStyleLbl="node2" presStyleIdx="5" presStyleCnt="7" custScaleX="117641" custScaleY="280040">
        <dgm:presLayoutVars>
          <dgm:chPref val="3"/>
        </dgm:presLayoutVars>
      </dgm:prSet>
      <dgm:spPr/>
    </dgm:pt>
    <dgm:pt modelId="{FCF6B04E-DB41-40DC-AAAF-2C7806CC0A2A}" type="pres">
      <dgm:prSet presAssocID="{AC7D870B-AF0A-45AC-B3CC-FC66D47072A3}" presName="rootConnector" presStyleLbl="node2" presStyleIdx="5" presStyleCnt="7"/>
      <dgm:spPr/>
    </dgm:pt>
    <dgm:pt modelId="{47DE188E-F193-42FB-814F-A6BEC4811425}" type="pres">
      <dgm:prSet presAssocID="{AC7D870B-AF0A-45AC-B3CC-FC66D47072A3}" presName="hierChild4" presStyleCnt="0"/>
      <dgm:spPr/>
    </dgm:pt>
    <dgm:pt modelId="{8CF6D4D0-C966-4F53-90B0-84E23E6D555F}" type="pres">
      <dgm:prSet presAssocID="{AC7D870B-AF0A-45AC-B3CC-FC66D47072A3}" presName="hierChild5" presStyleCnt="0"/>
      <dgm:spPr/>
    </dgm:pt>
    <dgm:pt modelId="{948D44DD-B905-4366-899A-63E0B70D5CC7}" type="pres">
      <dgm:prSet presAssocID="{901F662B-0B19-4150-B337-83A2CC9AAAE7}" presName="Name37" presStyleLbl="parChTrans1D2" presStyleIdx="6" presStyleCnt="7"/>
      <dgm:spPr/>
    </dgm:pt>
    <dgm:pt modelId="{0FB3B2B9-12FD-44EC-A419-4E9CCDBE7CBA}" type="pres">
      <dgm:prSet presAssocID="{70C8F492-37AC-4F38-81D5-1961265F8B18}" presName="hierRoot2" presStyleCnt="0">
        <dgm:presLayoutVars>
          <dgm:hierBranch val="init"/>
        </dgm:presLayoutVars>
      </dgm:prSet>
      <dgm:spPr/>
    </dgm:pt>
    <dgm:pt modelId="{AFE68058-F73A-4F51-8566-46ACB3BA16B1}" type="pres">
      <dgm:prSet presAssocID="{70C8F492-37AC-4F38-81D5-1961265F8B18}" presName="rootComposite" presStyleCnt="0"/>
      <dgm:spPr/>
    </dgm:pt>
    <dgm:pt modelId="{DD0D5867-3271-4D00-957D-9AD41794AD6D}" type="pres">
      <dgm:prSet presAssocID="{70C8F492-37AC-4F38-81D5-1961265F8B18}" presName="rootText" presStyleLbl="node2" presStyleIdx="6" presStyleCnt="7" custScaleX="101318" custScaleY="283701" custLinFactNeighborX="-2811">
        <dgm:presLayoutVars>
          <dgm:chPref val="3"/>
        </dgm:presLayoutVars>
      </dgm:prSet>
      <dgm:spPr/>
    </dgm:pt>
    <dgm:pt modelId="{31BE8720-A04F-45C3-975D-0719D0AE94FF}" type="pres">
      <dgm:prSet presAssocID="{70C8F492-37AC-4F38-81D5-1961265F8B18}" presName="rootConnector" presStyleLbl="node2" presStyleIdx="6" presStyleCnt="7"/>
      <dgm:spPr/>
    </dgm:pt>
    <dgm:pt modelId="{514E8191-D5F8-4CDF-9A37-F8AFC32D40A9}" type="pres">
      <dgm:prSet presAssocID="{70C8F492-37AC-4F38-81D5-1961265F8B18}" presName="hierChild4" presStyleCnt="0"/>
      <dgm:spPr/>
    </dgm:pt>
    <dgm:pt modelId="{4A358058-835F-43B4-9806-326875AD3879}" type="pres">
      <dgm:prSet presAssocID="{70C8F492-37AC-4F38-81D5-1961265F8B18}" presName="hierChild5" presStyleCnt="0"/>
      <dgm:spPr/>
    </dgm:pt>
    <dgm:pt modelId="{1A333B73-0596-4872-B6DB-6F9C5B36250C}" type="pres">
      <dgm:prSet presAssocID="{F0211670-78E0-476E-B147-B6D7D6EA21A1}" presName="hierChild3" presStyleCnt="0"/>
      <dgm:spPr/>
    </dgm:pt>
  </dgm:ptLst>
  <dgm:cxnLst>
    <dgm:cxn modelId="{7EF1ED0A-746B-4FFC-9C58-BDEF550DFF62}" type="presOf" srcId="{A452E85D-5821-45CA-8534-F2FBC76DE691}" destId="{A380EE9D-E1E5-4867-AD60-25256F282746}" srcOrd="0" destOrd="0" presId="urn:microsoft.com/office/officeart/2005/8/layout/orgChart1"/>
    <dgm:cxn modelId="{4CAC6A14-6566-4EFC-8D4F-A6042C921C72}" srcId="{F0211670-78E0-476E-B147-B6D7D6EA21A1}" destId="{4451A921-424E-41CC-96EC-E121D8901C7C}" srcOrd="4" destOrd="0" parTransId="{E6F479F8-FFE5-47B2-A4BD-0422E8BA33BC}" sibTransId="{DF632AAA-EA5A-4A9A-B101-1D28001A12A4}"/>
    <dgm:cxn modelId="{03EB6822-6ACF-4D33-8BC8-D979AE7D8807}" type="presOf" srcId="{AC7D870B-AF0A-45AC-B3CC-FC66D47072A3}" destId="{48CB6F30-AE35-4A5F-AEEF-020B5FE0625C}" srcOrd="0" destOrd="0" presId="urn:microsoft.com/office/officeart/2005/8/layout/orgChart1"/>
    <dgm:cxn modelId="{6621B124-44CC-456A-98CA-6497C8AEB2A1}" type="presOf" srcId="{901F662B-0B19-4150-B337-83A2CC9AAAE7}" destId="{948D44DD-B905-4366-899A-63E0B70D5CC7}" srcOrd="0" destOrd="0" presId="urn:microsoft.com/office/officeart/2005/8/layout/orgChart1"/>
    <dgm:cxn modelId="{DE79E326-7231-450E-BDB7-50D983E27E18}" srcId="{F16E0222-537F-4E00-8E34-A92F688DEE76}" destId="{F0211670-78E0-476E-B147-B6D7D6EA21A1}" srcOrd="0" destOrd="0" parTransId="{4C1E28A9-57BD-472E-8889-92D254DD4A6B}" sibTransId="{A794A633-0FD5-4CCF-A2D8-EE18254DD19C}"/>
    <dgm:cxn modelId="{4513F727-57AF-462E-A704-C4EAE606B67A}" srcId="{F0211670-78E0-476E-B147-B6D7D6EA21A1}" destId="{F05E5844-7AC5-4860-907C-57151C12EA13}" srcOrd="1" destOrd="0" parTransId="{72375F02-6AC0-405F-AF8C-288E7045C0C0}" sibTransId="{333B587D-FDD3-48BF-AF9A-8E0A50B7A64B}"/>
    <dgm:cxn modelId="{237E642D-6B01-4372-8821-5B2BAD27E1A1}" type="presOf" srcId="{70C8F492-37AC-4F38-81D5-1961265F8B18}" destId="{DD0D5867-3271-4D00-957D-9AD41794AD6D}" srcOrd="0" destOrd="0" presId="urn:microsoft.com/office/officeart/2005/8/layout/orgChart1"/>
    <dgm:cxn modelId="{DFEA2A2E-02F9-42C5-8D3F-37611AAEAD21}" srcId="{F0211670-78E0-476E-B147-B6D7D6EA21A1}" destId="{70C8F492-37AC-4F38-81D5-1961265F8B18}" srcOrd="6" destOrd="0" parTransId="{901F662B-0B19-4150-B337-83A2CC9AAAE7}" sibTransId="{D44A5442-5ED3-4188-9DBA-68D7E6CE5CD3}"/>
    <dgm:cxn modelId="{037A613B-6501-4FA0-B930-39A8D6E6BAE0}" type="presOf" srcId="{4451A921-424E-41CC-96EC-E121D8901C7C}" destId="{2CEC65A6-2F6B-4524-AEE8-40AC7BE2DF04}" srcOrd="1" destOrd="0" presId="urn:microsoft.com/office/officeart/2005/8/layout/orgChart1"/>
    <dgm:cxn modelId="{CDF4863D-F3DA-4805-8FD2-865ECF04359B}" type="presOf" srcId="{AB984273-ED56-4FE6-A1B8-F651F1273E1C}" destId="{9B18A007-8408-4717-9303-2573E99E9D2E}" srcOrd="0" destOrd="0" presId="urn:microsoft.com/office/officeart/2005/8/layout/orgChart1"/>
    <dgm:cxn modelId="{C0A72D3E-BB26-463F-A699-B545A862B13B}" type="presOf" srcId="{3FC76356-3749-4C8F-90C1-8BECB8268511}" destId="{8363B427-65AC-4BC4-AD15-308658FEEF77}" srcOrd="0" destOrd="0" presId="urn:microsoft.com/office/officeart/2005/8/layout/orgChart1"/>
    <dgm:cxn modelId="{EAD5A73E-AF0E-44A4-8E71-36003AA0AEE2}" type="presOf" srcId="{F0211670-78E0-476E-B147-B6D7D6EA21A1}" destId="{C26D2A0C-AD66-4E7A-AF83-46DF8517D125}" srcOrd="0" destOrd="0" presId="urn:microsoft.com/office/officeart/2005/8/layout/orgChart1"/>
    <dgm:cxn modelId="{D88C6162-0014-4029-B131-028CFC4994BC}" srcId="{F0211670-78E0-476E-B147-B6D7D6EA21A1}" destId="{A452E85D-5821-45CA-8534-F2FBC76DE691}" srcOrd="0" destOrd="0" parTransId="{BE905D3E-DD0B-479C-8504-4B939F2CE23C}" sibTransId="{42516BA6-3142-4743-90ED-FC564D8A01A1}"/>
    <dgm:cxn modelId="{4482FA44-6FA9-4966-8EF4-E09B8E370BD7}" srcId="{F0211670-78E0-476E-B147-B6D7D6EA21A1}" destId="{53A88582-7764-4581-8093-45D0817680B5}" srcOrd="2" destOrd="0" parTransId="{BE2B12C0-5A79-49C9-848D-B2BE52CF44DE}" sibTransId="{0C1D8A40-16A2-43B9-9A7B-4A30EB2ABCEB}"/>
    <dgm:cxn modelId="{6A52DB67-68F6-4B10-9FE4-6B67A260D008}" srcId="{F0211670-78E0-476E-B147-B6D7D6EA21A1}" destId="{AB984273-ED56-4FE6-A1B8-F651F1273E1C}" srcOrd="3" destOrd="0" parTransId="{11B223D3-300F-4E36-ACDD-74C2A6EF34C3}" sibTransId="{12015E7F-D343-4D6D-B138-684D9A92BD2B}"/>
    <dgm:cxn modelId="{77D0606F-267E-4AFB-82AA-1D251F726C38}" type="presOf" srcId="{F16E0222-537F-4E00-8E34-A92F688DEE76}" destId="{888A85F9-F404-4B28-A2BA-2257188DB192}" srcOrd="0" destOrd="0" presId="urn:microsoft.com/office/officeart/2005/8/layout/orgChart1"/>
    <dgm:cxn modelId="{4BB7794F-73DD-440C-A994-CAF6B39AC4B6}" type="presOf" srcId="{F0211670-78E0-476E-B147-B6D7D6EA21A1}" destId="{31D2D29B-5D33-4818-AC11-957221F41156}" srcOrd="1" destOrd="0" presId="urn:microsoft.com/office/officeart/2005/8/layout/orgChart1"/>
    <dgm:cxn modelId="{E25A6D73-0630-43DF-9396-445E7BCDB301}" type="presOf" srcId="{AC7D870B-AF0A-45AC-B3CC-FC66D47072A3}" destId="{FCF6B04E-DB41-40DC-AAAF-2C7806CC0A2A}" srcOrd="1" destOrd="0" presId="urn:microsoft.com/office/officeart/2005/8/layout/orgChart1"/>
    <dgm:cxn modelId="{3C6BE773-6E05-43F3-9C06-FE572136A6A4}" type="presOf" srcId="{11B223D3-300F-4E36-ACDD-74C2A6EF34C3}" destId="{8E021166-36E8-4989-B40B-B3094A372221}" srcOrd="0" destOrd="0" presId="urn:microsoft.com/office/officeart/2005/8/layout/orgChart1"/>
    <dgm:cxn modelId="{F0ADEF7E-7E95-4581-A44F-40B844B50D16}" type="presOf" srcId="{4451A921-424E-41CC-96EC-E121D8901C7C}" destId="{C61C50E2-0976-44EA-8F06-827BFEC3C0E0}" srcOrd="0" destOrd="0" presId="urn:microsoft.com/office/officeart/2005/8/layout/orgChart1"/>
    <dgm:cxn modelId="{EB1C0CA6-5193-426E-9D0C-353B6F5F1202}" srcId="{F0211670-78E0-476E-B147-B6D7D6EA21A1}" destId="{AC7D870B-AF0A-45AC-B3CC-FC66D47072A3}" srcOrd="5" destOrd="0" parTransId="{3FC76356-3749-4C8F-90C1-8BECB8268511}" sibTransId="{D52C7625-71D8-4752-846D-AEBB1FA8F3B5}"/>
    <dgm:cxn modelId="{84124CA6-D29E-4894-A68C-307B0FE1F0A8}" type="presOf" srcId="{72375F02-6AC0-405F-AF8C-288E7045C0C0}" destId="{94FC1406-8DA3-4650-BFE7-015FCFBEBF9E}" srcOrd="0" destOrd="0" presId="urn:microsoft.com/office/officeart/2005/8/layout/orgChart1"/>
    <dgm:cxn modelId="{E469DBA6-2321-4C34-AA9F-24A210DD48E2}" type="presOf" srcId="{70C8F492-37AC-4F38-81D5-1961265F8B18}" destId="{31BE8720-A04F-45C3-975D-0719D0AE94FF}" srcOrd="1" destOrd="0" presId="urn:microsoft.com/office/officeart/2005/8/layout/orgChart1"/>
    <dgm:cxn modelId="{2B09E9AB-FA0A-47FE-A07D-9CC93ED8CB85}" type="presOf" srcId="{A452E85D-5821-45CA-8534-F2FBC76DE691}" destId="{3F210D9C-35E1-4E10-869A-039C640B4CA2}" srcOrd="1" destOrd="0" presId="urn:microsoft.com/office/officeart/2005/8/layout/orgChart1"/>
    <dgm:cxn modelId="{1C4F62B1-02EE-4D3E-A73B-9843A343E47A}" type="presOf" srcId="{F05E5844-7AC5-4860-907C-57151C12EA13}" destId="{D99ED0FC-0213-4811-BCED-F7941CD4B03C}" srcOrd="1" destOrd="0" presId="urn:microsoft.com/office/officeart/2005/8/layout/orgChart1"/>
    <dgm:cxn modelId="{20DBCAB3-4F48-444B-BEC5-98BBF7D21768}" type="presOf" srcId="{53A88582-7764-4581-8093-45D0817680B5}" destId="{9DB5F623-3D7F-4F76-AC45-F2A1157B5526}" srcOrd="0" destOrd="0" presId="urn:microsoft.com/office/officeart/2005/8/layout/orgChart1"/>
    <dgm:cxn modelId="{7119EFBE-6483-4574-9F91-411CB06572B4}" type="presOf" srcId="{BE905D3E-DD0B-479C-8504-4B939F2CE23C}" destId="{A99A1B8C-83D7-4CEA-A287-BE09B0FB0738}" srcOrd="0" destOrd="0" presId="urn:microsoft.com/office/officeart/2005/8/layout/orgChart1"/>
    <dgm:cxn modelId="{68B76DD1-D02F-4A69-9F2C-58066CBE6BF9}" type="presOf" srcId="{E6F479F8-FFE5-47B2-A4BD-0422E8BA33BC}" destId="{C7310630-9715-4679-9D09-EEF4F22FD975}" srcOrd="0" destOrd="0" presId="urn:microsoft.com/office/officeart/2005/8/layout/orgChart1"/>
    <dgm:cxn modelId="{49C3C2DF-1FEF-4A5D-9F7F-ED1F63F09638}" type="presOf" srcId="{BE2B12C0-5A79-49C9-848D-B2BE52CF44DE}" destId="{AFD45E4E-1C6A-4B66-9793-B196A1ECA040}" srcOrd="0" destOrd="0" presId="urn:microsoft.com/office/officeart/2005/8/layout/orgChart1"/>
    <dgm:cxn modelId="{70FB1EE1-6D91-4C58-AAEC-B4DD70BA5161}" type="presOf" srcId="{F05E5844-7AC5-4860-907C-57151C12EA13}" destId="{44D18991-0EE8-477B-8044-71E70340A0E2}" srcOrd="0" destOrd="0" presId="urn:microsoft.com/office/officeart/2005/8/layout/orgChart1"/>
    <dgm:cxn modelId="{E353C3E7-A486-43B2-905B-F083B1F77C9F}" type="presOf" srcId="{53A88582-7764-4581-8093-45D0817680B5}" destId="{05D12624-8F7D-434A-933D-3478143B4A41}" srcOrd="1" destOrd="0" presId="urn:microsoft.com/office/officeart/2005/8/layout/orgChart1"/>
    <dgm:cxn modelId="{4B810BEE-A55B-4A33-86BA-033D5269C975}" type="presOf" srcId="{AB984273-ED56-4FE6-A1B8-F651F1273E1C}" destId="{BC0A76DA-2AEC-4104-9337-0E20B8EABB32}" srcOrd="1" destOrd="0" presId="urn:microsoft.com/office/officeart/2005/8/layout/orgChart1"/>
    <dgm:cxn modelId="{38F69F49-7A4C-4114-AE4B-82458E20DFF3}" type="presParOf" srcId="{888A85F9-F404-4B28-A2BA-2257188DB192}" destId="{C27D9C62-D133-4C0D-9627-33868EDC1832}" srcOrd="0" destOrd="0" presId="urn:microsoft.com/office/officeart/2005/8/layout/orgChart1"/>
    <dgm:cxn modelId="{DDE77193-6D82-4BBF-AA36-9D05875BCF18}" type="presParOf" srcId="{C27D9C62-D133-4C0D-9627-33868EDC1832}" destId="{C122E4D4-5B28-4FCB-A5EF-FCA3E5D9F2D5}" srcOrd="0" destOrd="0" presId="urn:microsoft.com/office/officeart/2005/8/layout/orgChart1"/>
    <dgm:cxn modelId="{C1811DC2-58AC-4F76-A99D-0CC0D3E02ECF}" type="presParOf" srcId="{C122E4D4-5B28-4FCB-A5EF-FCA3E5D9F2D5}" destId="{C26D2A0C-AD66-4E7A-AF83-46DF8517D125}" srcOrd="0" destOrd="0" presId="urn:microsoft.com/office/officeart/2005/8/layout/orgChart1"/>
    <dgm:cxn modelId="{2A356BE4-F78C-4ADF-B1AD-3B93D95722BB}" type="presParOf" srcId="{C122E4D4-5B28-4FCB-A5EF-FCA3E5D9F2D5}" destId="{31D2D29B-5D33-4818-AC11-957221F41156}" srcOrd="1" destOrd="0" presId="urn:microsoft.com/office/officeart/2005/8/layout/orgChart1"/>
    <dgm:cxn modelId="{94457295-D8B6-4DB6-8507-540016474AF0}" type="presParOf" srcId="{C27D9C62-D133-4C0D-9627-33868EDC1832}" destId="{D50933E7-DCE9-42AE-815B-EA2F285201F5}" srcOrd="1" destOrd="0" presId="urn:microsoft.com/office/officeart/2005/8/layout/orgChart1"/>
    <dgm:cxn modelId="{7225B887-17D4-4FAF-950F-1F9641B3FBF7}" type="presParOf" srcId="{D50933E7-DCE9-42AE-815B-EA2F285201F5}" destId="{A99A1B8C-83D7-4CEA-A287-BE09B0FB0738}" srcOrd="0" destOrd="0" presId="urn:microsoft.com/office/officeart/2005/8/layout/orgChart1"/>
    <dgm:cxn modelId="{AD84F472-6F3D-47F6-84ED-6071B5EB47E0}" type="presParOf" srcId="{D50933E7-DCE9-42AE-815B-EA2F285201F5}" destId="{2AF6F428-6263-489C-8F0F-625BAC6857E1}" srcOrd="1" destOrd="0" presId="urn:microsoft.com/office/officeart/2005/8/layout/orgChart1"/>
    <dgm:cxn modelId="{C115CB43-4491-42ED-AC28-19D982C2BCAC}" type="presParOf" srcId="{2AF6F428-6263-489C-8F0F-625BAC6857E1}" destId="{8A1DA0B1-4A9E-4724-BF80-689805ADBE06}" srcOrd="0" destOrd="0" presId="urn:microsoft.com/office/officeart/2005/8/layout/orgChart1"/>
    <dgm:cxn modelId="{C5F42D44-BFD8-4954-9C5C-47C4532651FB}" type="presParOf" srcId="{8A1DA0B1-4A9E-4724-BF80-689805ADBE06}" destId="{A380EE9D-E1E5-4867-AD60-25256F282746}" srcOrd="0" destOrd="0" presId="urn:microsoft.com/office/officeart/2005/8/layout/orgChart1"/>
    <dgm:cxn modelId="{96CA00A5-F3E1-45D1-B09F-8A9F4DFF3362}" type="presParOf" srcId="{8A1DA0B1-4A9E-4724-BF80-689805ADBE06}" destId="{3F210D9C-35E1-4E10-869A-039C640B4CA2}" srcOrd="1" destOrd="0" presId="urn:microsoft.com/office/officeart/2005/8/layout/orgChart1"/>
    <dgm:cxn modelId="{E3C7D600-435A-48F0-94F3-E0C68BDB15EB}" type="presParOf" srcId="{2AF6F428-6263-489C-8F0F-625BAC6857E1}" destId="{1A32B98E-9017-4BF2-B86A-97F1E4878539}" srcOrd="1" destOrd="0" presId="urn:microsoft.com/office/officeart/2005/8/layout/orgChart1"/>
    <dgm:cxn modelId="{0BF5BF15-7B0C-4E8F-87D2-074D2BE2D7B4}" type="presParOf" srcId="{2AF6F428-6263-489C-8F0F-625BAC6857E1}" destId="{F2820F4A-E571-44B3-9160-AEA5DA43F136}" srcOrd="2" destOrd="0" presId="urn:microsoft.com/office/officeart/2005/8/layout/orgChart1"/>
    <dgm:cxn modelId="{CC6A41BB-F46F-4223-A485-578A3ACBD2AA}" type="presParOf" srcId="{D50933E7-DCE9-42AE-815B-EA2F285201F5}" destId="{94FC1406-8DA3-4650-BFE7-015FCFBEBF9E}" srcOrd="2" destOrd="0" presId="urn:microsoft.com/office/officeart/2005/8/layout/orgChart1"/>
    <dgm:cxn modelId="{5FD41A6E-E246-4ECF-AB6C-5563CAD90B6A}" type="presParOf" srcId="{D50933E7-DCE9-42AE-815B-EA2F285201F5}" destId="{5A7FC7C2-0A2D-46F5-B74D-EB763E8A855E}" srcOrd="3" destOrd="0" presId="urn:microsoft.com/office/officeart/2005/8/layout/orgChart1"/>
    <dgm:cxn modelId="{8E770EC1-9608-4726-823A-002F921C07DF}" type="presParOf" srcId="{5A7FC7C2-0A2D-46F5-B74D-EB763E8A855E}" destId="{253083AF-5CBE-4236-A5FC-B9D289C7A584}" srcOrd="0" destOrd="0" presId="urn:microsoft.com/office/officeart/2005/8/layout/orgChart1"/>
    <dgm:cxn modelId="{81C5074E-326D-4F39-8B73-61BBD55AB9CA}" type="presParOf" srcId="{253083AF-5CBE-4236-A5FC-B9D289C7A584}" destId="{44D18991-0EE8-477B-8044-71E70340A0E2}" srcOrd="0" destOrd="0" presId="urn:microsoft.com/office/officeart/2005/8/layout/orgChart1"/>
    <dgm:cxn modelId="{3695FF7B-CC13-4706-8901-958398B1CEAF}" type="presParOf" srcId="{253083AF-5CBE-4236-A5FC-B9D289C7A584}" destId="{D99ED0FC-0213-4811-BCED-F7941CD4B03C}" srcOrd="1" destOrd="0" presId="urn:microsoft.com/office/officeart/2005/8/layout/orgChart1"/>
    <dgm:cxn modelId="{0D5C9B1D-D26B-4ED4-9873-6ECD9C8D8656}" type="presParOf" srcId="{5A7FC7C2-0A2D-46F5-B74D-EB763E8A855E}" destId="{2406DAF1-75E1-4134-BC16-D696940C6DFA}" srcOrd="1" destOrd="0" presId="urn:microsoft.com/office/officeart/2005/8/layout/orgChart1"/>
    <dgm:cxn modelId="{309455BF-FE53-42BA-BA6A-3C45D84D7C97}" type="presParOf" srcId="{5A7FC7C2-0A2D-46F5-B74D-EB763E8A855E}" destId="{AD1B7A13-1C51-4ACD-B68D-A50CA9B7A04B}" srcOrd="2" destOrd="0" presId="urn:microsoft.com/office/officeart/2005/8/layout/orgChart1"/>
    <dgm:cxn modelId="{069E5C2B-2BE9-491A-B56B-D24C59938A96}" type="presParOf" srcId="{D50933E7-DCE9-42AE-815B-EA2F285201F5}" destId="{AFD45E4E-1C6A-4B66-9793-B196A1ECA040}" srcOrd="4" destOrd="0" presId="urn:microsoft.com/office/officeart/2005/8/layout/orgChart1"/>
    <dgm:cxn modelId="{AA35D454-80EB-4765-8C4F-1A1169ED207A}" type="presParOf" srcId="{D50933E7-DCE9-42AE-815B-EA2F285201F5}" destId="{1989F16F-C713-4477-B0E1-1DFF8780C71D}" srcOrd="5" destOrd="0" presId="urn:microsoft.com/office/officeart/2005/8/layout/orgChart1"/>
    <dgm:cxn modelId="{B7C89A66-4B02-47CE-BC67-013E9C9EC7FE}" type="presParOf" srcId="{1989F16F-C713-4477-B0E1-1DFF8780C71D}" destId="{596AC3D8-688D-4869-8168-A3A5D7E8D2B0}" srcOrd="0" destOrd="0" presId="urn:microsoft.com/office/officeart/2005/8/layout/orgChart1"/>
    <dgm:cxn modelId="{0581081E-CCCC-466D-B836-47A90E120009}" type="presParOf" srcId="{596AC3D8-688D-4869-8168-A3A5D7E8D2B0}" destId="{9DB5F623-3D7F-4F76-AC45-F2A1157B5526}" srcOrd="0" destOrd="0" presId="urn:microsoft.com/office/officeart/2005/8/layout/orgChart1"/>
    <dgm:cxn modelId="{277C0C64-904D-4953-B042-46B2781DF603}" type="presParOf" srcId="{596AC3D8-688D-4869-8168-A3A5D7E8D2B0}" destId="{05D12624-8F7D-434A-933D-3478143B4A41}" srcOrd="1" destOrd="0" presId="urn:microsoft.com/office/officeart/2005/8/layout/orgChart1"/>
    <dgm:cxn modelId="{96DFCA8A-1103-4147-8FCA-111197234A94}" type="presParOf" srcId="{1989F16F-C713-4477-B0E1-1DFF8780C71D}" destId="{0B2E372E-AF1C-48B5-AE2D-655BCD945CC3}" srcOrd="1" destOrd="0" presId="urn:microsoft.com/office/officeart/2005/8/layout/orgChart1"/>
    <dgm:cxn modelId="{EC29137D-4123-4F66-9256-F3C054A8A1FB}" type="presParOf" srcId="{1989F16F-C713-4477-B0E1-1DFF8780C71D}" destId="{1E015A4D-D7CE-4325-894A-B855561CFC60}" srcOrd="2" destOrd="0" presId="urn:microsoft.com/office/officeart/2005/8/layout/orgChart1"/>
    <dgm:cxn modelId="{96294701-D248-4C18-8657-C805BDC6AE4D}" type="presParOf" srcId="{D50933E7-DCE9-42AE-815B-EA2F285201F5}" destId="{8E021166-36E8-4989-B40B-B3094A372221}" srcOrd="6" destOrd="0" presId="urn:microsoft.com/office/officeart/2005/8/layout/orgChart1"/>
    <dgm:cxn modelId="{35628452-ECF4-4D24-8AE7-798855C2D43C}" type="presParOf" srcId="{D50933E7-DCE9-42AE-815B-EA2F285201F5}" destId="{719F3FAA-8973-4A6C-9DDA-D3247BEF94C1}" srcOrd="7" destOrd="0" presId="urn:microsoft.com/office/officeart/2005/8/layout/orgChart1"/>
    <dgm:cxn modelId="{53DCA103-853B-40D3-8C0B-F380EB36C2A5}" type="presParOf" srcId="{719F3FAA-8973-4A6C-9DDA-D3247BEF94C1}" destId="{C928895F-EEC0-4C93-BF97-26D4289BF5DE}" srcOrd="0" destOrd="0" presId="urn:microsoft.com/office/officeart/2005/8/layout/orgChart1"/>
    <dgm:cxn modelId="{41F38BE2-578E-44C2-A6E1-582D748A55E4}" type="presParOf" srcId="{C928895F-EEC0-4C93-BF97-26D4289BF5DE}" destId="{9B18A007-8408-4717-9303-2573E99E9D2E}" srcOrd="0" destOrd="0" presId="urn:microsoft.com/office/officeart/2005/8/layout/orgChart1"/>
    <dgm:cxn modelId="{8EA8CD24-DB5C-420F-90C2-8805E76C32A9}" type="presParOf" srcId="{C928895F-EEC0-4C93-BF97-26D4289BF5DE}" destId="{BC0A76DA-2AEC-4104-9337-0E20B8EABB32}" srcOrd="1" destOrd="0" presId="urn:microsoft.com/office/officeart/2005/8/layout/orgChart1"/>
    <dgm:cxn modelId="{AAC58C0D-1E19-4C1C-8E40-38868D598F65}" type="presParOf" srcId="{719F3FAA-8973-4A6C-9DDA-D3247BEF94C1}" destId="{D292CA38-3E3D-4019-98C0-5E11DB4ED73C}" srcOrd="1" destOrd="0" presId="urn:microsoft.com/office/officeart/2005/8/layout/orgChart1"/>
    <dgm:cxn modelId="{29E82A30-D061-4694-B619-C9A04E03D706}" type="presParOf" srcId="{719F3FAA-8973-4A6C-9DDA-D3247BEF94C1}" destId="{964A47C2-B326-4F8F-BE91-3A7377F93601}" srcOrd="2" destOrd="0" presId="urn:microsoft.com/office/officeart/2005/8/layout/orgChart1"/>
    <dgm:cxn modelId="{FFD1177C-808A-48DA-B3E1-10D7DECDC67C}" type="presParOf" srcId="{D50933E7-DCE9-42AE-815B-EA2F285201F5}" destId="{C7310630-9715-4679-9D09-EEF4F22FD975}" srcOrd="8" destOrd="0" presId="urn:microsoft.com/office/officeart/2005/8/layout/orgChart1"/>
    <dgm:cxn modelId="{790EE27C-B55D-4478-B3D3-2D8D6C2247B4}" type="presParOf" srcId="{D50933E7-DCE9-42AE-815B-EA2F285201F5}" destId="{64E6199F-1C7B-413C-86FE-822CC74841AE}" srcOrd="9" destOrd="0" presId="urn:microsoft.com/office/officeart/2005/8/layout/orgChart1"/>
    <dgm:cxn modelId="{EFDFDA7C-E7F9-46DD-9140-D487E393102D}" type="presParOf" srcId="{64E6199F-1C7B-413C-86FE-822CC74841AE}" destId="{EA53025E-B388-433B-AE8D-399ECF9719F7}" srcOrd="0" destOrd="0" presId="urn:microsoft.com/office/officeart/2005/8/layout/orgChart1"/>
    <dgm:cxn modelId="{32BAE68F-F0D9-4671-97E5-9038466E4A4B}" type="presParOf" srcId="{EA53025E-B388-433B-AE8D-399ECF9719F7}" destId="{C61C50E2-0976-44EA-8F06-827BFEC3C0E0}" srcOrd="0" destOrd="0" presId="urn:microsoft.com/office/officeart/2005/8/layout/orgChart1"/>
    <dgm:cxn modelId="{0572A7B9-DE84-4055-9297-1A94DDA26A7D}" type="presParOf" srcId="{EA53025E-B388-433B-AE8D-399ECF9719F7}" destId="{2CEC65A6-2F6B-4524-AEE8-40AC7BE2DF04}" srcOrd="1" destOrd="0" presId="urn:microsoft.com/office/officeart/2005/8/layout/orgChart1"/>
    <dgm:cxn modelId="{BB54CFC2-D821-4173-8237-24E772184038}" type="presParOf" srcId="{64E6199F-1C7B-413C-86FE-822CC74841AE}" destId="{991FADA8-09DA-4D64-87EF-BDDE97444E8C}" srcOrd="1" destOrd="0" presId="urn:microsoft.com/office/officeart/2005/8/layout/orgChart1"/>
    <dgm:cxn modelId="{8F5B647E-E979-44D0-8889-42BCA8DBBA09}" type="presParOf" srcId="{64E6199F-1C7B-413C-86FE-822CC74841AE}" destId="{0479E61F-5629-4AE1-9291-E866045D6905}" srcOrd="2" destOrd="0" presId="urn:microsoft.com/office/officeart/2005/8/layout/orgChart1"/>
    <dgm:cxn modelId="{F6D61907-55DA-42BB-91E6-295A8812448C}" type="presParOf" srcId="{D50933E7-DCE9-42AE-815B-EA2F285201F5}" destId="{8363B427-65AC-4BC4-AD15-308658FEEF77}" srcOrd="10" destOrd="0" presId="urn:microsoft.com/office/officeart/2005/8/layout/orgChart1"/>
    <dgm:cxn modelId="{A33C059E-E35C-4743-A90C-7ED6FB45D584}" type="presParOf" srcId="{D50933E7-DCE9-42AE-815B-EA2F285201F5}" destId="{E3EF22D4-E9F1-4AAF-B96A-97B077B3349A}" srcOrd="11" destOrd="0" presId="urn:microsoft.com/office/officeart/2005/8/layout/orgChart1"/>
    <dgm:cxn modelId="{E35E3A83-9210-4B46-BD61-631AD487867F}" type="presParOf" srcId="{E3EF22D4-E9F1-4AAF-B96A-97B077B3349A}" destId="{A38C2778-D1AB-4F4D-B34C-6DA96C7D97C2}" srcOrd="0" destOrd="0" presId="urn:microsoft.com/office/officeart/2005/8/layout/orgChart1"/>
    <dgm:cxn modelId="{4B2FA238-D5BA-4587-A4A1-3FCA22BCA2F6}" type="presParOf" srcId="{A38C2778-D1AB-4F4D-B34C-6DA96C7D97C2}" destId="{48CB6F30-AE35-4A5F-AEEF-020B5FE0625C}" srcOrd="0" destOrd="0" presId="urn:microsoft.com/office/officeart/2005/8/layout/orgChart1"/>
    <dgm:cxn modelId="{3117B46F-0216-450A-A258-A3970D327C90}" type="presParOf" srcId="{A38C2778-D1AB-4F4D-B34C-6DA96C7D97C2}" destId="{FCF6B04E-DB41-40DC-AAAF-2C7806CC0A2A}" srcOrd="1" destOrd="0" presId="urn:microsoft.com/office/officeart/2005/8/layout/orgChart1"/>
    <dgm:cxn modelId="{938668EA-F0FE-40FA-A0ED-55B903F88F96}" type="presParOf" srcId="{E3EF22D4-E9F1-4AAF-B96A-97B077B3349A}" destId="{47DE188E-F193-42FB-814F-A6BEC4811425}" srcOrd="1" destOrd="0" presId="urn:microsoft.com/office/officeart/2005/8/layout/orgChart1"/>
    <dgm:cxn modelId="{9177FB22-B0C1-4BBC-BD01-E0A17C83E09C}" type="presParOf" srcId="{E3EF22D4-E9F1-4AAF-B96A-97B077B3349A}" destId="{8CF6D4D0-C966-4F53-90B0-84E23E6D555F}" srcOrd="2" destOrd="0" presId="urn:microsoft.com/office/officeart/2005/8/layout/orgChart1"/>
    <dgm:cxn modelId="{3BFA4564-4D7B-4C59-B88E-70BB2F460A8D}" type="presParOf" srcId="{D50933E7-DCE9-42AE-815B-EA2F285201F5}" destId="{948D44DD-B905-4366-899A-63E0B70D5CC7}" srcOrd="12" destOrd="0" presId="urn:microsoft.com/office/officeart/2005/8/layout/orgChart1"/>
    <dgm:cxn modelId="{C8E5F009-2AC6-42F7-A11E-AD8C0DC510CF}" type="presParOf" srcId="{D50933E7-DCE9-42AE-815B-EA2F285201F5}" destId="{0FB3B2B9-12FD-44EC-A419-4E9CCDBE7CBA}" srcOrd="13" destOrd="0" presId="urn:microsoft.com/office/officeart/2005/8/layout/orgChart1"/>
    <dgm:cxn modelId="{BABFC821-6F71-4782-BCEE-E7C5769B8209}" type="presParOf" srcId="{0FB3B2B9-12FD-44EC-A419-4E9CCDBE7CBA}" destId="{AFE68058-F73A-4F51-8566-46ACB3BA16B1}" srcOrd="0" destOrd="0" presId="urn:microsoft.com/office/officeart/2005/8/layout/orgChart1"/>
    <dgm:cxn modelId="{8737E904-1085-4645-96AA-3C2E20F5394E}" type="presParOf" srcId="{AFE68058-F73A-4F51-8566-46ACB3BA16B1}" destId="{DD0D5867-3271-4D00-957D-9AD41794AD6D}" srcOrd="0" destOrd="0" presId="urn:microsoft.com/office/officeart/2005/8/layout/orgChart1"/>
    <dgm:cxn modelId="{8F30C173-493E-46FF-9A72-A1BD613BCBA6}" type="presParOf" srcId="{AFE68058-F73A-4F51-8566-46ACB3BA16B1}" destId="{31BE8720-A04F-45C3-975D-0719D0AE94FF}" srcOrd="1" destOrd="0" presId="urn:microsoft.com/office/officeart/2005/8/layout/orgChart1"/>
    <dgm:cxn modelId="{9188EE11-0D39-4075-8201-D9C2D1F75248}" type="presParOf" srcId="{0FB3B2B9-12FD-44EC-A419-4E9CCDBE7CBA}" destId="{514E8191-D5F8-4CDF-9A37-F8AFC32D40A9}" srcOrd="1" destOrd="0" presId="urn:microsoft.com/office/officeart/2005/8/layout/orgChart1"/>
    <dgm:cxn modelId="{8DDDC633-C306-46E2-A878-FB838A861C42}" type="presParOf" srcId="{0FB3B2B9-12FD-44EC-A419-4E9CCDBE7CBA}" destId="{4A358058-835F-43B4-9806-326875AD3879}" srcOrd="2" destOrd="0" presId="urn:microsoft.com/office/officeart/2005/8/layout/orgChart1"/>
    <dgm:cxn modelId="{D45F8A6A-19D3-45F7-827D-765F25D619F0}" type="presParOf" srcId="{C27D9C62-D133-4C0D-9627-33868EDC1832}" destId="{1A333B73-0596-4872-B6DB-6F9C5B36250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5DD11C-E535-4296-AE6B-DCB454CCD133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A221E500-78B6-4C91-8F2B-DD5D023F94B9}">
      <dgm:prSet phldrT="[Texto]"/>
      <dgm:spPr/>
      <dgm:t>
        <a:bodyPr/>
        <a:lstStyle/>
        <a:p>
          <a:r>
            <a:rPr lang="es-ES" b="1" dirty="0">
              <a:latin typeface="Century Gothic" panose="020B0502020202020204" pitchFamily="34" charset="0"/>
            </a:rPr>
            <a:t>Fernando Fernán Gómez</a:t>
          </a:r>
        </a:p>
      </dgm:t>
    </dgm:pt>
    <dgm:pt modelId="{E7395117-1FEE-46B9-B08C-C85AFE79F568}" type="parTrans" cxnId="{E71DBE94-7A62-4D7B-8698-1BC1D8E48E24}">
      <dgm:prSet/>
      <dgm:spPr/>
      <dgm:t>
        <a:bodyPr/>
        <a:lstStyle/>
        <a:p>
          <a:endParaRPr lang="es-ES"/>
        </a:p>
      </dgm:t>
    </dgm:pt>
    <dgm:pt modelId="{1CF7BCBF-F328-4A7A-97A1-4BC2C7B2D036}" type="sibTrans" cxnId="{E71DBE94-7A62-4D7B-8698-1BC1D8E48E24}">
      <dgm:prSet/>
      <dgm:spPr/>
      <dgm:t>
        <a:bodyPr/>
        <a:lstStyle/>
        <a:p>
          <a:endParaRPr lang="es-ES"/>
        </a:p>
      </dgm:t>
    </dgm:pt>
    <dgm:pt modelId="{036B2491-61EE-4574-9516-E37E5FEBCBD7}">
      <dgm:prSet phldrT="[Texto]"/>
      <dgm:spPr/>
      <dgm:t>
        <a:bodyPr/>
        <a:lstStyle/>
        <a:p>
          <a:r>
            <a:rPr lang="es-ES" b="1" dirty="0">
              <a:latin typeface="Century Gothic" panose="020B0502020202020204" pitchFamily="34" charset="0"/>
            </a:rPr>
            <a:t>Ana Diosdado</a:t>
          </a:r>
        </a:p>
      </dgm:t>
    </dgm:pt>
    <dgm:pt modelId="{79621D7F-C4C7-4B9D-AD87-BF290B133DAF}" type="parTrans" cxnId="{ADAC18FF-5FF5-467D-8D68-DF743F94603E}">
      <dgm:prSet/>
      <dgm:spPr/>
      <dgm:t>
        <a:bodyPr/>
        <a:lstStyle/>
        <a:p>
          <a:endParaRPr lang="es-ES"/>
        </a:p>
      </dgm:t>
    </dgm:pt>
    <dgm:pt modelId="{9E373870-1694-4664-8D05-1BF3BB00A7E5}" type="sibTrans" cxnId="{ADAC18FF-5FF5-467D-8D68-DF743F94603E}">
      <dgm:prSet/>
      <dgm:spPr/>
      <dgm:t>
        <a:bodyPr/>
        <a:lstStyle/>
        <a:p>
          <a:endParaRPr lang="es-ES"/>
        </a:p>
      </dgm:t>
    </dgm:pt>
    <dgm:pt modelId="{D88F470A-F67E-4E84-A36A-3724C81C5563}">
      <dgm:prSet phldrT="[Texto]"/>
      <dgm:spPr/>
      <dgm:t>
        <a:bodyPr/>
        <a:lstStyle/>
        <a:p>
          <a:r>
            <a:rPr lang="es-ES" b="1" dirty="0">
              <a:latin typeface="Century Gothic" panose="020B0502020202020204" pitchFamily="34" charset="0"/>
            </a:rPr>
            <a:t>Francisco Nieva</a:t>
          </a:r>
        </a:p>
      </dgm:t>
    </dgm:pt>
    <dgm:pt modelId="{33C5DC45-8816-4A08-AAB1-EBEBBB4B5FA5}" type="parTrans" cxnId="{4A4BBEA2-3F75-45F3-845C-B9357E9F2FF6}">
      <dgm:prSet/>
      <dgm:spPr/>
      <dgm:t>
        <a:bodyPr/>
        <a:lstStyle/>
        <a:p>
          <a:endParaRPr lang="es-ES"/>
        </a:p>
      </dgm:t>
    </dgm:pt>
    <dgm:pt modelId="{7760C902-0750-45AA-8F47-23709724CFD2}" type="sibTrans" cxnId="{4A4BBEA2-3F75-45F3-845C-B9357E9F2FF6}">
      <dgm:prSet/>
      <dgm:spPr/>
      <dgm:t>
        <a:bodyPr/>
        <a:lstStyle/>
        <a:p>
          <a:endParaRPr lang="es-ES"/>
        </a:p>
      </dgm:t>
    </dgm:pt>
    <dgm:pt modelId="{428736C2-2A47-4456-A082-B56F4F3C6E53}">
      <dgm:prSet phldrT="[Texto]"/>
      <dgm:spPr/>
      <dgm:t>
        <a:bodyPr/>
        <a:lstStyle/>
        <a:p>
          <a:r>
            <a:rPr lang="es-ES" b="1" dirty="0">
              <a:latin typeface="Century Gothic" panose="020B0502020202020204" pitchFamily="34" charset="0"/>
            </a:rPr>
            <a:t>José Sanchis Sinisterra</a:t>
          </a:r>
        </a:p>
      </dgm:t>
    </dgm:pt>
    <dgm:pt modelId="{B686F5CC-C6D5-4CD7-A720-EE750344720D}" type="parTrans" cxnId="{7F98EAC2-1CA8-4C6B-9E78-644A7A63C8F3}">
      <dgm:prSet/>
      <dgm:spPr/>
      <dgm:t>
        <a:bodyPr/>
        <a:lstStyle/>
        <a:p>
          <a:endParaRPr lang="es-ES"/>
        </a:p>
      </dgm:t>
    </dgm:pt>
    <dgm:pt modelId="{4923948E-58C5-4408-A1F4-06C0CF4B963C}" type="sibTrans" cxnId="{7F98EAC2-1CA8-4C6B-9E78-644A7A63C8F3}">
      <dgm:prSet/>
      <dgm:spPr/>
      <dgm:t>
        <a:bodyPr/>
        <a:lstStyle/>
        <a:p>
          <a:endParaRPr lang="es-ES"/>
        </a:p>
      </dgm:t>
    </dgm:pt>
    <dgm:pt modelId="{EBB79463-85AB-4A02-83C4-B94E541BE2FC}">
      <dgm:prSet phldrT="[Texto]"/>
      <dgm:spPr/>
      <dgm:t>
        <a:bodyPr/>
        <a:lstStyle/>
        <a:p>
          <a:r>
            <a:rPr lang="es-ES" b="1" dirty="0">
              <a:latin typeface="Century Gothic" panose="020B0502020202020204" pitchFamily="34" charset="0"/>
            </a:rPr>
            <a:t>José Luis Alonso de Santos</a:t>
          </a:r>
        </a:p>
      </dgm:t>
    </dgm:pt>
    <dgm:pt modelId="{94B7A145-08E1-453B-B2FD-69910A8CA9A3}" type="parTrans" cxnId="{49508CE7-BCE0-4409-93B6-9C05987E8D58}">
      <dgm:prSet/>
      <dgm:spPr/>
      <dgm:t>
        <a:bodyPr/>
        <a:lstStyle/>
        <a:p>
          <a:endParaRPr lang="es-ES"/>
        </a:p>
      </dgm:t>
    </dgm:pt>
    <dgm:pt modelId="{6E79C171-15F0-4A07-BA58-AF26DCB0C4DF}" type="sibTrans" cxnId="{49508CE7-BCE0-4409-93B6-9C05987E8D58}">
      <dgm:prSet/>
      <dgm:spPr/>
      <dgm:t>
        <a:bodyPr/>
        <a:lstStyle/>
        <a:p>
          <a:endParaRPr lang="es-ES"/>
        </a:p>
      </dgm:t>
    </dgm:pt>
    <dgm:pt modelId="{4549D3E4-2972-47F6-BCC3-E3A3E51E1141}">
      <dgm:prSet phldrT="[Texto]"/>
      <dgm:spPr/>
      <dgm:t>
        <a:bodyPr/>
        <a:lstStyle/>
        <a:p>
          <a:r>
            <a:rPr lang="es-ES" b="1" dirty="0" err="1">
              <a:latin typeface="Century Gothic" panose="020B0502020202020204" pitchFamily="34" charset="0"/>
            </a:rPr>
            <a:t>Lluïsa</a:t>
          </a:r>
          <a:r>
            <a:rPr lang="es-ES" b="1" dirty="0">
              <a:latin typeface="Century Gothic" panose="020B0502020202020204" pitchFamily="34" charset="0"/>
            </a:rPr>
            <a:t> </a:t>
          </a:r>
          <a:r>
            <a:rPr lang="es-ES" b="1" dirty="0" err="1">
              <a:latin typeface="Century Gothic" panose="020B0502020202020204" pitchFamily="34" charset="0"/>
            </a:rPr>
            <a:t>Cunillé</a:t>
          </a:r>
          <a:endParaRPr lang="es-ES" b="1" dirty="0">
            <a:latin typeface="Century Gothic" panose="020B0502020202020204" pitchFamily="34" charset="0"/>
          </a:endParaRPr>
        </a:p>
      </dgm:t>
    </dgm:pt>
    <dgm:pt modelId="{414D5539-316F-43DA-A524-D8BFB8CDB4DF}" type="parTrans" cxnId="{35C85D3A-3A8D-4A00-82CB-3819FE094D8F}">
      <dgm:prSet/>
      <dgm:spPr/>
      <dgm:t>
        <a:bodyPr/>
        <a:lstStyle/>
        <a:p>
          <a:endParaRPr lang="es-ES"/>
        </a:p>
      </dgm:t>
    </dgm:pt>
    <dgm:pt modelId="{F489E224-2A07-46BF-A2C9-EF530B3044CF}" type="sibTrans" cxnId="{35C85D3A-3A8D-4A00-82CB-3819FE094D8F}">
      <dgm:prSet/>
      <dgm:spPr/>
      <dgm:t>
        <a:bodyPr/>
        <a:lstStyle/>
        <a:p>
          <a:endParaRPr lang="es-ES"/>
        </a:p>
      </dgm:t>
    </dgm:pt>
    <dgm:pt modelId="{D5EC7CB8-8850-4302-8EDD-9A4E0C22D67D}">
      <dgm:prSet phldrT="[Texto]"/>
      <dgm:spPr/>
      <dgm:t>
        <a:bodyPr/>
        <a:lstStyle/>
        <a:p>
          <a:r>
            <a:rPr lang="es-ES" b="1" i="0" dirty="0">
              <a:latin typeface="Century Gothic" panose="020B0502020202020204" pitchFamily="34" charset="0"/>
            </a:rPr>
            <a:t>Juan Mayorga</a:t>
          </a:r>
        </a:p>
      </dgm:t>
    </dgm:pt>
    <dgm:pt modelId="{E761062C-396C-4386-ADA3-86B91EEFD139}" type="parTrans" cxnId="{C082807F-0EEA-4A21-B4B6-3344BED293C8}">
      <dgm:prSet/>
      <dgm:spPr/>
      <dgm:t>
        <a:bodyPr/>
        <a:lstStyle/>
        <a:p>
          <a:endParaRPr lang="es-ES"/>
        </a:p>
      </dgm:t>
    </dgm:pt>
    <dgm:pt modelId="{5AE9862C-DE2B-4576-9C8A-E254D98AFE26}" type="sibTrans" cxnId="{C082807F-0EEA-4A21-B4B6-3344BED293C8}">
      <dgm:prSet/>
      <dgm:spPr/>
      <dgm:t>
        <a:bodyPr/>
        <a:lstStyle/>
        <a:p>
          <a:endParaRPr lang="es-ES"/>
        </a:p>
      </dgm:t>
    </dgm:pt>
    <dgm:pt modelId="{D7D2325A-5CBF-4D72-8EFD-142A1FADAF2F}">
      <dgm:prSet phldrT="[Texto]"/>
      <dgm:spPr/>
      <dgm:t>
        <a:bodyPr/>
        <a:lstStyle/>
        <a:p>
          <a:r>
            <a:rPr lang="es-ES" b="1" dirty="0">
              <a:latin typeface="Century Gothic" panose="020B0502020202020204" pitchFamily="34" charset="0"/>
            </a:rPr>
            <a:t>Adolfo </a:t>
          </a:r>
          <a:r>
            <a:rPr lang="es-ES" b="1" dirty="0" err="1">
              <a:latin typeface="Century Gothic" panose="020B0502020202020204" pitchFamily="34" charset="0"/>
            </a:rPr>
            <a:t>Marsillach</a:t>
          </a:r>
          <a:endParaRPr lang="es-ES" b="1" dirty="0">
            <a:latin typeface="Century Gothic" panose="020B0502020202020204" pitchFamily="34" charset="0"/>
          </a:endParaRPr>
        </a:p>
      </dgm:t>
    </dgm:pt>
    <dgm:pt modelId="{88244228-7916-4D70-B927-43D1AC8CAD3E}" type="parTrans" cxnId="{90E2EE14-4C47-4F6B-8245-7C32D031A989}">
      <dgm:prSet/>
      <dgm:spPr/>
      <dgm:t>
        <a:bodyPr/>
        <a:lstStyle/>
        <a:p>
          <a:endParaRPr lang="es-ES"/>
        </a:p>
      </dgm:t>
    </dgm:pt>
    <dgm:pt modelId="{E32C3725-0F07-49D1-B268-73E3B4E43392}" type="sibTrans" cxnId="{90E2EE14-4C47-4F6B-8245-7C32D031A989}">
      <dgm:prSet/>
      <dgm:spPr/>
      <dgm:t>
        <a:bodyPr/>
        <a:lstStyle/>
        <a:p>
          <a:endParaRPr lang="es-ES"/>
        </a:p>
      </dgm:t>
    </dgm:pt>
    <dgm:pt modelId="{08E06A4C-4FA4-4427-81E7-8534F6C7BB71}">
      <dgm:prSet phldrT="[Texto]"/>
      <dgm:spPr/>
      <dgm:t>
        <a:bodyPr/>
        <a:lstStyle/>
        <a:p>
          <a:r>
            <a:rPr lang="es-ES" b="1" dirty="0">
              <a:latin typeface="Century Gothic" panose="020B0502020202020204" pitchFamily="34" charset="0"/>
            </a:rPr>
            <a:t>Ernesto Caballero </a:t>
          </a:r>
          <a:r>
            <a:rPr lang="es-ES" b="1" dirty="0"/>
            <a:t>	</a:t>
          </a:r>
          <a:r>
            <a:rPr lang="es-ES" b="1" dirty="0">
              <a:latin typeface="Century Gothic" panose="020B0502020202020204" pitchFamily="34" charset="0"/>
            </a:rPr>
            <a:t>   </a:t>
          </a:r>
          <a:r>
            <a:rPr lang="es-ES" b="1" dirty="0" err="1">
              <a:solidFill>
                <a:srgbClr val="C00000"/>
              </a:solidFill>
              <a:latin typeface="Century Gothic" panose="020B0502020202020204" pitchFamily="34" charset="0"/>
            </a:rPr>
            <a:t>pág</a:t>
          </a:r>
          <a:r>
            <a:rPr lang="es-ES" b="1" dirty="0">
              <a:solidFill>
                <a:srgbClr val="C00000"/>
              </a:solidFill>
              <a:latin typeface="Century Gothic" panose="020B0502020202020204" pitchFamily="34" charset="0"/>
            </a:rPr>
            <a:t> 238</a:t>
          </a:r>
        </a:p>
      </dgm:t>
    </dgm:pt>
    <dgm:pt modelId="{05AEC528-89D0-420C-A6B8-BC8FE553CE23}" type="parTrans" cxnId="{5C56707E-C2CC-418D-9094-F23B13F55067}">
      <dgm:prSet/>
      <dgm:spPr/>
      <dgm:t>
        <a:bodyPr/>
        <a:lstStyle/>
        <a:p>
          <a:endParaRPr lang="es-ES"/>
        </a:p>
      </dgm:t>
    </dgm:pt>
    <dgm:pt modelId="{5A7F1C32-A4D3-4454-B4BA-E63A6C949387}" type="sibTrans" cxnId="{5C56707E-C2CC-418D-9094-F23B13F55067}">
      <dgm:prSet/>
      <dgm:spPr/>
      <dgm:t>
        <a:bodyPr/>
        <a:lstStyle/>
        <a:p>
          <a:endParaRPr lang="es-ES"/>
        </a:p>
      </dgm:t>
    </dgm:pt>
    <dgm:pt modelId="{E6F8DDC4-B9E1-495B-8A82-8946375D3814}" type="pres">
      <dgm:prSet presAssocID="{905DD11C-E535-4296-AE6B-DCB454CCD133}" presName="vert0" presStyleCnt="0">
        <dgm:presLayoutVars>
          <dgm:dir/>
          <dgm:animOne val="branch"/>
          <dgm:animLvl val="lvl"/>
        </dgm:presLayoutVars>
      </dgm:prSet>
      <dgm:spPr/>
    </dgm:pt>
    <dgm:pt modelId="{1AC782A1-84D7-4D4F-8D92-571BAF95B275}" type="pres">
      <dgm:prSet presAssocID="{A221E500-78B6-4C91-8F2B-DD5D023F94B9}" presName="thickLine" presStyleLbl="alignNode1" presStyleIdx="0" presStyleCnt="9"/>
      <dgm:spPr/>
    </dgm:pt>
    <dgm:pt modelId="{BD69DE46-4721-423F-8F04-EFD063DC446D}" type="pres">
      <dgm:prSet presAssocID="{A221E500-78B6-4C91-8F2B-DD5D023F94B9}" presName="horz1" presStyleCnt="0"/>
      <dgm:spPr/>
    </dgm:pt>
    <dgm:pt modelId="{6A45D442-B6FF-416A-A2E6-B93D67738608}" type="pres">
      <dgm:prSet presAssocID="{A221E500-78B6-4C91-8F2B-DD5D023F94B9}" presName="tx1" presStyleLbl="revTx" presStyleIdx="0" presStyleCnt="9"/>
      <dgm:spPr/>
    </dgm:pt>
    <dgm:pt modelId="{756A04DA-7751-47E8-895F-939F6F99972F}" type="pres">
      <dgm:prSet presAssocID="{A221E500-78B6-4C91-8F2B-DD5D023F94B9}" presName="vert1" presStyleCnt="0"/>
      <dgm:spPr/>
    </dgm:pt>
    <dgm:pt modelId="{3106D55B-E6FF-414B-A5A8-E40976A65092}" type="pres">
      <dgm:prSet presAssocID="{D88F470A-F67E-4E84-A36A-3724C81C5563}" presName="thickLine" presStyleLbl="alignNode1" presStyleIdx="1" presStyleCnt="9"/>
      <dgm:spPr/>
    </dgm:pt>
    <dgm:pt modelId="{E5FAEA52-B5F0-4B25-BFE9-FE73187FBFD7}" type="pres">
      <dgm:prSet presAssocID="{D88F470A-F67E-4E84-A36A-3724C81C5563}" presName="horz1" presStyleCnt="0"/>
      <dgm:spPr/>
    </dgm:pt>
    <dgm:pt modelId="{67EFAD68-C0AD-4552-81D3-2CF897BF8E12}" type="pres">
      <dgm:prSet presAssocID="{D88F470A-F67E-4E84-A36A-3724C81C5563}" presName="tx1" presStyleLbl="revTx" presStyleIdx="1" presStyleCnt="9"/>
      <dgm:spPr/>
    </dgm:pt>
    <dgm:pt modelId="{69440BA7-CAC3-43D9-92C1-F0B6B149BF3F}" type="pres">
      <dgm:prSet presAssocID="{D88F470A-F67E-4E84-A36A-3724C81C5563}" presName="vert1" presStyleCnt="0"/>
      <dgm:spPr/>
    </dgm:pt>
    <dgm:pt modelId="{5315B2A7-48BC-4BF9-8443-397AFCCE29C2}" type="pres">
      <dgm:prSet presAssocID="{428736C2-2A47-4456-A082-B56F4F3C6E53}" presName="thickLine" presStyleLbl="alignNode1" presStyleIdx="2" presStyleCnt="9"/>
      <dgm:spPr/>
    </dgm:pt>
    <dgm:pt modelId="{637A643A-4EE6-4C78-AC96-40FF523FC58B}" type="pres">
      <dgm:prSet presAssocID="{428736C2-2A47-4456-A082-B56F4F3C6E53}" presName="horz1" presStyleCnt="0"/>
      <dgm:spPr/>
    </dgm:pt>
    <dgm:pt modelId="{9509C881-76C1-4BB1-A3EA-565E8D4E014D}" type="pres">
      <dgm:prSet presAssocID="{428736C2-2A47-4456-A082-B56F4F3C6E53}" presName="tx1" presStyleLbl="revTx" presStyleIdx="2" presStyleCnt="9"/>
      <dgm:spPr/>
    </dgm:pt>
    <dgm:pt modelId="{0A7896D6-FB92-4BC4-98F0-AF9FCA360251}" type="pres">
      <dgm:prSet presAssocID="{428736C2-2A47-4456-A082-B56F4F3C6E53}" presName="vert1" presStyleCnt="0"/>
      <dgm:spPr/>
    </dgm:pt>
    <dgm:pt modelId="{01F2ECD4-AFFE-44CC-9828-A56660B22AFC}" type="pres">
      <dgm:prSet presAssocID="{EBB79463-85AB-4A02-83C4-B94E541BE2FC}" presName="thickLine" presStyleLbl="alignNode1" presStyleIdx="3" presStyleCnt="9"/>
      <dgm:spPr/>
    </dgm:pt>
    <dgm:pt modelId="{5506B96E-8D1D-4593-8FF0-D78D80EB56EC}" type="pres">
      <dgm:prSet presAssocID="{EBB79463-85AB-4A02-83C4-B94E541BE2FC}" presName="horz1" presStyleCnt="0"/>
      <dgm:spPr/>
    </dgm:pt>
    <dgm:pt modelId="{FAAEA00E-E68F-45B1-B183-1FE7FE2FCF9D}" type="pres">
      <dgm:prSet presAssocID="{EBB79463-85AB-4A02-83C4-B94E541BE2FC}" presName="tx1" presStyleLbl="revTx" presStyleIdx="3" presStyleCnt="9"/>
      <dgm:spPr/>
    </dgm:pt>
    <dgm:pt modelId="{0F105A84-8893-401B-8FFA-44FE7A52C994}" type="pres">
      <dgm:prSet presAssocID="{EBB79463-85AB-4A02-83C4-B94E541BE2FC}" presName="vert1" presStyleCnt="0"/>
      <dgm:spPr/>
    </dgm:pt>
    <dgm:pt modelId="{63208E6F-9C71-4A10-A3C4-0E4D27ED0E18}" type="pres">
      <dgm:prSet presAssocID="{4549D3E4-2972-47F6-BCC3-E3A3E51E1141}" presName="thickLine" presStyleLbl="alignNode1" presStyleIdx="4" presStyleCnt="9"/>
      <dgm:spPr/>
    </dgm:pt>
    <dgm:pt modelId="{7DE5D2FE-AE9F-490B-856F-21024D7771BA}" type="pres">
      <dgm:prSet presAssocID="{4549D3E4-2972-47F6-BCC3-E3A3E51E1141}" presName="horz1" presStyleCnt="0"/>
      <dgm:spPr/>
    </dgm:pt>
    <dgm:pt modelId="{59203F59-8105-47C9-8BB0-389D6A055432}" type="pres">
      <dgm:prSet presAssocID="{4549D3E4-2972-47F6-BCC3-E3A3E51E1141}" presName="tx1" presStyleLbl="revTx" presStyleIdx="4" presStyleCnt="9"/>
      <dgm:spPr/>
    </dgm:pt>
    <dgm:pt modelId="{36274241-1DFD-482D-9C5A-CAD5E30BE35A}" type="pres">
      <dgm:prSet presAssocID="{4549D3E4-2972-47F6-BCC3-E3A3E51E1141}" presName="vert1" presStyleCnt="0"/>
      <dgm:spPr/>
    </dgm:pt>
    <dgm:pt modelId="{F546D120-E4C3-4EE1-AFC1-37ED9F73BFE8}" type="pres">
      <dgm:prSet presAssocID="{D5EC7CB8-8850-4302-8EDD-9A4E0C22D67D}" presName="thickLine" presStyleLbl="alignNode1" presStyleIdx="5" presStyleCnt="9"/>
      <dgm:spPr/>
    </dgm:pt>
    <dgm:pt modelId="{B6F5F0D4-834C-491D-BADD-84BA7A78030E}" type="pres">
      <dgm:prSet presAssocID="{D5EC7CB8-8850-4302-8EDD-9A4E0C22D67D}" presName="horz1" presStyleCnt="0"/>
      <dgm:spPr/>
    </dgm:pt>
    <dgm:pt modelId="{080F79E5-407F-4F8D-B25D-AA4CE30EA5E8}" type="pres">
      <dgm:prSet presAssocID="{D5EC7CB8-8850-4302-8EDD-9A4E0C22D67D}" presName="tx1" presStyleLbl="revTx" presStyleIdx="5" presStyleCnt="9"/>
      <dgm:spPr/>
    </dgm:pt>
    <dgm:pt modelId="{E0E0A63B-B09E-4742-886A-ED9639FC6623}" type="pres">
      <dgm:prSet presAssocID="{D5EC7CB8-8850-4302-8EDD-9A4E0C22D67D}" presName="vert1" presStyleCnt="0"/>
      <dgm:spPr/>
    </dgm:pt>
    <dgm:pt modelId="{26D5DBBC-2200-4923-BA5A-D0A9DC08AE80}" type="pres">
      <dgm:prSet presAssocID="{036B2491-61EE-4574-9516-E37E5FEBCBD7}" presName="thickLine" presStyleLbl="alignNode1" presStyleIdx="6" presStyleCnt="9"/>
      <dgm:spPr/>
    </dgm:pt>
    <dgm:pt modelId="{9626D904-772E-42E6-8103-FBEB47F89CF9}" type="pres">
      <dgm:prSet presAssocID="{036B2491-61EE-4574-9516-E37E5FEBCBD7}" presName="horz1" presStyleCnt="0"/>
      <dgm:spPr/>
    </dgm:pt>
    <dgm:pt modelId="{BB4316EF-2510-4A7C-ABFC-568E8AA78DF1}" type="pres">
      <dgm:prSet presAssocID="{036B2491-61EE-4574-9516-E37E5FEBCBD7}" presName="tx1" presStyleLbl="revTx" presStyleIdx="6" presStyleCnt="9"/>
      <dgm:spPr/>
    </dgm:pt>
    <dgm:pt modelId="{8024CE65-1298-443B-B86C-4A7D55B3C944}" type="pres">
      <dgm:prSet presAssocID="{036B2491-61EE-4574-9516-E37E5FEBCBD7}" presName="vert1" presStyleCnt="0"/>
      <dgm:spPr/>
    </dgm:pt>
    <dgm:pt modelId="{8C5AC268-10C3-4B02-AB0A-0144EB21DC2E}" type="pres">
      <dgm:prSet presAssocID="{D7D2325A-5CBF-4D72-8EFD-142A1FADAF2F}" presName="thickLine" presStyleLbl="alignNode1" presStyleIdx="7" presStyleCnt="9"/>
      <dgm:spPr/>
    </dgm:pt>
    <dgm:pt modelId="{59A2DBF5-9AD1-42B6-859B-F420E750729A}" type="pres">
      <dgm:prSet presAssocID="{D7D2325A-5CBF-4D72-8EFD-142A1FADAF2F}" presName="horz1" presStyleCnt="0"/>
      <dgm:spPr/>
    </dgm:pt>
    <dgm:pt modelId="{C71A5FF2-7A0D-451F-92D4-F3C2051B8775}" type="pres">
      <dgm:prSet presAssocID="{D7D2325A-5CBF-4D72-8EFD-142A1FADAF2F}" presName="tx1" presStyleLbl="revTx" presStyleIdx="7" presStyleCnt="9"/>
      <dgm:spPr/>
    </dgm:pt>
    <dgm:pt modelId="{46E5185E-1C7F-4144-A8ED-FE51E002F9CE}" type="pres">
      <dgm:prSet presAssocID="{D7D2325A-5CBF-4D72-8EFD-142A1FADAF2F}" presName="vert1" presStyleCnt="0"/>
      <dgm:spPr/>
    </dgm:pt>
    <dgm:pt modelId="{920E6A01-03E0-4D97-9B06-1FC0F10FF8D3}" type="pres">
      <dgm:prSet presAssocID="{08E06A4C-4FA4-4427-81E7-8534F6C7BB71}" presName="thickLine" presStyleLbl="alignNode1" presStyleIdx="8" presStyleCnt="9"/>
      <dgm:spPr/>
    </dgm:pt>
    <dgm:pt modelId="{7E89D1E0-C620-44FF-A6D5-26C1300D0D4B}" type="pres">
      <dgm:prSet presAssocID="{08E06A4C-4FA4-4427-81E7-8534F6C7BB71}" presName="horz1" presStyleCnt="0"/>
      <dgm:spPr/>
    </dgm:pt>
    <dgm:pt modelId="{6703940C-4A83-4AA9-91C1-15CADFF0325C}" type="pres">
      <dgm:prSet presAssocID="{08E06A4C-4FA4-4427-81E7-8534F6C7BB71}" presName="tx1" presStyleLbl="revTx" presStyleIdx="8" presStyleCnt="9"/>
      <dgm:spPr/>
    </dgm:pt>
    <dgm:pt modelId="{302F7BD2-F186-41A6-A606-63E8BAF1DF83}" type="pres">
      <dgm:prSet presAssocID="{08E06A4C-4FA4-4427-81E7-8534F6C7BB71}" presName="vert1" presStyleCnt="0"/>
      <dgm:spPr/>
    </dgm:pt>
  </dgm:ptLst>
  <dgm:cxnLst>
    <dgm:cxn modelId="{90E2EE14-4C47-4F6B-8245-7C32D031A989}" srcId="{905DD11C-E535-4296-AE6B-DCB454CCD133}" destId="{D7D2325A-5CBF-4D72-8EFD-142A1FADAF2F}" srcOrd="7" destOrd="0" parTransId="{88244228-7916-4D70-B927-43D1AC8CAD3E}" sibTransId="{E32C3725-0F07-49D1-B268-73E3B4E43392}"/>
    <dgm:cxn modelId="{35C85D3A-3A8D-4A00-82CB-3819FE094D8F}" srcId="{905DD11C-E535-4296-AE6B-DCB454CCD133}" destId="{4549D3E4-2972-47F6-BCC3-E3A3E51E1141}" srcOrd="4" destOrd="0" parTransId="{414D5539-316F-43DA-A524-D8BFB8CDB4DF}" sibTransId="{F489E224-2A07-46BF-A2C9-EF530B3044CF}"/>
    <dgm:cxn modelId="{BD944545-C6DC-49CA-9334-B6CAC45FFED4}" type="presOf" srcId="{D7D2325A-5CBF-4D72-8EFD-142A1FADAF2F}" destId="{C71A5FF2-7A0D-451F-92D4-F3C2051B8775}" srcOrd="0" destOrd="0" presId="urn:microsoft.com/office/officeart/2008/layout/LinedList"/>
    <dgm:cxn modelId="{9EE37449-56C2-473D-A70D-0541022CAF49}" type="presOf" srcId="{08E06A4C-4FA4-4427-81E7-8534F6C7BB71}" destId="{6703940C-4A83-4AA9-91C1-15CADFF0325C}" srcOrd="0" destOrd="0" presId="urn:microsoft.com/office/officeart/2008/layout/LinedList"/>
    <dgm:cxn modelId="{5C56707E-C2CC-418D-9094-F23B13F55067}" srcId="{905DD11C-E535-4296-AE6B-DCB454CCD133}" destId="{08E06A4C-4FA4-4427-81E7-8534F6C7BB71}" srcOrd="8" destOrd="0" parTransId="{05AEC528-89D0-420C-A6B8-BC8FE553CE23}" sibTransId="{5A7F1C32-A4D3-4454-B4BA-E63A6C949387}"/>
    <dgm:cxn modelId="{C082807F-0EEA-4A21-B4B6-3344BED293C8}" srcId="{905DD11C-E535-4296-AE6B-DCB454CCD133}" destId="{D5EC7CB8-8850-4302-8EDD-9A4E0C22D67D}" srcOrd="5" destOrd="0" parTransId="{E761062C-396C-4386-ADA3-86B91EEFD139}" sibTransId="{5AE9862C-DE2B-4576-9C8A-E254D98AFE26}"/>
    <dgm:cxn modelId="{6EE63984-5D74-4509-A367-3775DDA738A8}" type="presOf" srcId="{EBB79463-85AB-4A02-83C4-B94E541BE2FC}" destId="{FAAEA00E-E68F-45B1-B183-1FE7FE2FCF9D}" srcOrd="0" destOrd="0" presId="urn:microsoft.com/office/officeart/2008/layout/LinedList"/>
    <dgm:cxn modelId="{E71DBE94-7A62-4D7B-8698-1BC1D8E48E24}" srcId="{905DD11C-E535-4296-AE6B-DCB454CCD133}" destId="{A221E500-78B6-4C91-8F2B-DD5D023F94B9}" srcOrd="0" destOrd="0" parTransId="{E7395117-1FEE-46B9-B08C-C85AFE79F568}" sibTransId="{1CF7BCBF-F328-4A7A-97A1-4BC2C7B2D036}"/>
    <dgm:cxn modelId="{2049FF9D-4465-4727-B7C5-0F5BFCE5EE34}" type="presOf" srcId="{428736C2-2A47-4456-A082-B56F4F3C6E53}" destId="{9509C881-76C1-4BB1-A3EA-565E8D4E014D}" srcOrd="0" destOrd="0" presId="urn:microsoft.com/office/officeart/2008/layout/LinedList"/>
    <dgm:cxn modelId="{4A4BBEA2-3F75-45F3-845C-B9357E9F2FF6}" srcId="{905DD11C-E535-4296-AE6B-DCB454CCD133}" destId="{D88F470A-F67E-4E84-A36A-3724C81C5563}" srcOrd="1" destOrd="0" parTransId="{33C5DC45-8816-4A08-AAB1-EBEBBB4B5FA5}" sibTransId="{7760C902-0750-45AA-8F47-23709724CFD2}"/>
    <dgm:cxn modelId="{7F98EAC2-1CA8-4C6B-9E78-644A7A63C8F3}" srcId="{905DD11C-E535-4296-AE6B-DCB454CCD133}" destId="{428736C2-2A47-4456-A082-B56F4F3C6E53}" srcOrd="2" destOrd="0" parTransId="{B686F5CC-C6D5-4CD7-A720-EE750344720D}" sibTransId="{4923948E-58C5-4408-A1F4-06C0CF4B963C}"/>
    <dgm:cxn modelId="{FE7658C4-1CAB-4911-81BA-ECC5D072A49F}" type="presOf" srcId="{A221E500-78B6-4C91-8F2B-DD5D023F94B9}" destId="{6A45D442-B6FF-416A-A2E6-B93D67738608}" srcOrd="0" destOrd="0" presId="urn:microsoft.com/office/officeart/2008/layout/LinedList"/>
    <dgm:cxn modelId="{65F1EBC6-4DC8-4F80-8607-811EB6C3AE39}" type="presOf" srcId="{905DD11C-E535-4296-AE6B-DCB454CCD133}" destId="{E6F8DDC4-B9E1-495B-8A82-8946375D3814}" srcOrd="0" destOrd="0" presId="urn:microsoft.com/office/officeart/2008/layout/LinedList"/>
    <dgm:cxn modelId="{F84692C9-E830-4815-87B0-6C724C944385}" type="presOf" srcId="{4549D3E4-2972-47F6-BCC3-E3A3E51E1141}" destId="{59203F59-8105-47C9-8BB0-389D6A055432}" srcOrd="0" destOrd="0" presId="urn:microsoft.com/office/officeart/2008/layout/LinedList"/>
    <dgm:cxn modelId="{A5CE7FCC-34C9-4CA8-8D3E-A12049268A98}" type="presOf" srcId="{D88F470A-F67E-4E84-A36A-3724C81C5563}" destId="{67EFAD68-C0AD-4552-81D3-2CF897BF8E12}" srcOrd="0" destOrd="0" presId="urn:microsoft.com/office/officeart/2008/layout/LinedList"/>
    <dgm:cxn modelId="{3C4788DE-A409-4F01-B7F2-E87812952D5F}" type="presOf" srcId="{D5EC7CB8-8850-4302-8EDD-9A4E0C22D67D}" destId="{080F79E5-407F-4F8D-B25D-AA4CE30EA5E8}" srcOrd="0" destOrd="0" presId="urn:microsoft.com/office/officeart/2008/layout/LinedList"/>
    <dgm:cxn modelId="{49508CE7-BCE0-4409-93B6-9C05987E8D58}" srcId="{905DD11C-E535-4296-AE6B-DCB454CCD133}" destId="{EBB79463-85AB-4A02-83C4-B94E541BE2FC}" srcOrd="3" destOrd="0" parTransId="{94B7A145-08E1-453B-B2FD-69910A8CA9A3}" sibTransId="{6E79C171-15F0-4A07-BA58-AF26DCB0C4DF}"/>
    <dgm:cxn modelId="{CA69CAF0-99D1-47B8-A64A-C88113003080}" type="presOf" srcId="{036B2491-61EE-4574-9516-E37E5FEBCBD7}" destId="{BB4316EF-2510-4A7C-ABFC-568E8AA78DF1}" srcOrd="0" destOrd="0" presId="urn:microsoft.com/office/officeart/2008/layout/LinedList"/>
    <dgm:cxn modelId="{ADAC18FF-5FF5-467D-8D68-DF743F94603E}" srcId="{905DD11C-E535-4296-AE6B-DCB454CCD133}" destId="{036B2491-61EE-4574-9516-E37E5FEBCBD7}" srcOrd="6" destOrd="0" parTransId="{79621D7F-C4C7-4B9D-AD87-BF290B133DAF}" sibTransId="{9E373870-1694-4664-8D05-1BF3BB00A7E5}"/>
    <dgm:cxn modelId="{3ED80382-3185-41FF-A1DB-F0715D5F5E0B}" type="presParOf" srcId="{E6F8DDC4-B9E1-495B-8A82-8946375D3814}" destId="{1AC782A1-84D7-4D4F-8D92-571BAF95B275}" srcOrd="0" destOrd="0" presId="urn:microsoft.com/office/officeart/2008/layout/LinedList"/>
    <dgm:cxn modelId="{FFCDB6AB-2A6A-4BA2-9295-AE192E275618}" type="presParOf" srcId="{E6F8DDC4-B9E1-495B-8A82-8946375D3814}" destId="{BD69DE46-4721-423F-8F04-EFD063DC446D}" srcOrd="1" destOrd="0" presId="urn:microsoft.com/office/officeart/2008/layout/LinedList"/>
    <dgm:cxn modelId="{F5FF2C8E-9981-414C-8B22-D37709F6C47A}" type="presParOf" srcId="{BD69DE46-4721-423F-8F04-EFD063DC446D}" destId="{6A45D442-B6FF-416A-A2E6-B93D67738608}" srcOrd="0" destOrd="0" presId="urn:microsoft.com/office/officeart/2008/layout/LinedList"/>
    <dgm:cxn modelId="{17832CB5-43E2-46BE-A8D8-EBD32CFA8C50}" type="presParOf" srcId="{BD69DE46-4721-423F-8F04-EFD063DC446D}" destId="{756A04DA-7751-47E8-895F-939F6F99972F}" srcOrd="1" destOrd="0" presId="urn:microsoft.com/office/officeart/2008/layout/LinedList"/>
    <dgm:cxn modelId="{08675A94-2A8B-43F4-9ABA-4452BF7FA9AF}" type="presParOf" srcId="{E6F8DDC4-B9E1-495B-8A82-8946375D3814}" destId="{3106D55B-E6FF-414B-A5A8-E40976A65092}" srcOrd="2" destOrd="0" presId="urn:microsoft.com/office/officeart/2008/layout/LinedList"/>
    <dgm:cxn modelId="{9E048B75-5CC0-48EF-AF74-022F0DEA9DE0}" type="presParOf" srcId="{E6F8DDC4-B9E1-495B-8A82-8946375D3814}" destId="{E5FAEA52-B5F0-4B25-BFE9-FE73187FBFD7}" srcOrd="3" destOrd="0" presId="urn:microsoft.com/office/officeart/2008/layout/LinedList"/>
    <dgm:cxn modelId="{0BE92302-8948-453A-AE35-A8DE73CD326A}" type="presParOf" srcId="{E5FAEA52-B5F0-4B25-BFE9-FE73187FBFD7}" destId="{67EFAD68-C0AD-4552-81D3-2CF897BF8E12}" srcOrd="0" destOrd="0" presId="urn:microsoft.com/office/officeart/2008/layout/LinedList"/>
    <dgm:cxn modelId="{9D71E2B7-77CA-461C-97B4-AB3437428D53}" type="presParOf" srcId="{E5FAEA52-B5F0-4B25-BFE9-FE73187FBFD7}" destId="{69440BA7-CAC3-43D9-92C1-F0B6B149BF3F}" srcOrd="1" destOrd="0" presId="urn:microsoft.com/office/officeart/2008/layout/LinedList"/>
    <dgm:cxn modelId="{6BD4E95F-F7F0-46F1-82C5-F26119ABCDB1}" type="presParOf" srcId="{E6F8DDC4-B9E1-495B-8A82-8946375D3814}" destId="{5315B2A7-48BC-4BF9-8443-397AFCCE29C2}" srcOrd="4" destOrd="0" presId="urn:microsoft.com/office/officeart/2008/layout/LinedList"/>
    <dgm:cxn modelId="{3E643936-A0F2-4B12-B0D0-A09E122D4D79}" type="presParOf" srcId="{E6F8DDC4-B9E1-495B-8A82-8946375D3814}" destId="{637A643A-4EE6-4C78-AC96-40FF523FC58B}" srcOrd="5" destOrd="0" presId="urn:microsoft.com/office/officeart/2008/layout/LinedList"/>
    <dgm:cxn modelId="{E6CDD9DF-011B-48E6-906A-AFCBD31B7EDC}" type="presParOf" srcId="{637A643A-4EE6-4C78-AC96-40FF523FC58B}" destId="{9509C881-76C1-4BB1-A3EA-565E8D4E014D}" srcOrd="0" destOrd="0" presId="urn:microsoft.com/office/officeart/2008/layout/LinedList"/>
    <dgm:cxn modelId="{95211235-AF56-461E-91C9-01651B16372E}" type="presParOf" srcId="{637A643A-4EE6-4C78-AC96-40FF523FC58B}" destId="{0A7896D6-FB92-4BC4-98F0-AF9FCA360251}" srcOrd="1" destOrd="0" presId="urn:microsoft.com/office/officeart/2008/layout/LinedList"/>
    <dgm:cxn modelId="{EBBD5ACD-F3C7-426C-8C22-32C00052F725}" type="presParOf" srcId="{E6F8DDC4-B9E1-495B-8A82-8946375D3814}" destId="{01F2ECD4-AFFE-44CC-9828-A56660B22AFC}" srcOrd="6" destOrd="0" presId="urn:microsoft.com/office/officeart/2008/layout/LinedList"/>
    <dgm:cxn modelId="{E9703E94-6D65-4A39-8EB9-2DFAABCF3E16}" type="presParOf" srcId="{E6F8DDC4-B9E1-495B-8A82-8946375D3814}" destId="{5506B96E-8D1D-4593-8FF0-D78D80EB56EC}" srcOrd="7" destOrd="0" presId="urn:microsoft.com/office/officeart/2008/layout/LinedList"/>
    <dgm:cxn modelId="{676615FC-6FEA-41F5-83FA-52206157E3FF}" type="presParOf" srcId="{5506B96E-8D1D-4593-8FF0-D78D80EB56EC}" destId="{FAAEA00E-E68F-45B1-B183-1FE7FE2FCF9D}" srcOrd="0" destOrd="0" presId="urn:microsoft.com/office/officeart/2008/layout/LinedList"/>
    <dgm:cxn modelId="{968CE359-6E90-4F03-B79D-48F2CFCFB80E}" type="presParOf" srcId="{5506B96E-8D1D-4593-8FF0-D78D80EB56EC}" destId="{0F105A84-8893-401B-8FFA-44FE7A52C994}" srcOrd="1" destOrd="0" presId="urn:microsoft.com/office/officeart/2008/layout/LinedList"/>
    <dgm:cxn modelId="{F5FA1C47-8D03-4F6D-B261-C80717A943BE}" type="presParOf" srcId="{E6F8DDC4-B9E1-495B-8A82-8946375D3814}" destId="{63208E6F-9C71-4A10-A3C4-0E4D27ED0E18}" srcOrd="8" destOrd="0" presId="urn:microsoft.com/office/officeart/2008/layout/LinedList"/>
    <dgm:cxn modelId="{B4895083-69A6-4512-93AB-0D2F1BC85348}" type="presParOf" srcId="{E6F8DDC4-B9E1-495B-8A82-8946375D3814}" destId="{7DE5D2FE-AE9F-490B-856F-21024D7771BA}" srcOrd="9" destOrd="0" presId="urn:microsoft.com/office/officeart/2008/layout/LinedList"/>
    <dgm:cxn modelId="{583946BD-3684-4529-BB26-5D7D370F48C9}" type="presParOf" srcId="{7DE5D2FE-AE9F-490B-856F-21024D7771BA}" destId="{59203F59-8105-47C9-8BB0-389D6A055432}" srcOrd="0" destOrd="0" presId="urn:microsoft.com/office/officeart/2008/layout/LinedList"/>
    <dgm:cxn modelId="{E8374A79-C578-476C-8D8B-AA7D5DD92C45}" type="presParOf" srcId="{7DE5D2FE-AE9F-490B-856F-21024D7771BA}" destId="{36274241-1DFD-482D-9C5A-CAD5E30BE35A}" srcOrd="1" destOrd="0" presId="urn:microsoft.com/office/officeart/2008/layout/LinedList"/>
    <dgm:cxn modelId="{00DEB5DE-5867-4F56-8C14-80CA44EDD616}" type="presParOf" srcId="{E6F8DDC4-B9E1-495B-8A82-8946375D3814}" destId="{F546D120-E4C3-4EE1-AFC1-37ED9F73BFE8}" srcOrd="10" destOrd="0" presId="urn:microsoft.com/office/officeart/2008/layout/LinedList"/>
    <dgm:cxn modelId="{30D3E1D4-E0A0-4B46-99C2-F7385D3B3D97}" type="presParOf" srcId="{E6F8DDC4-B9E1-495B-8A82-8946375D3814}" destId="{B6F5F0D4-834C-491D-BADD-84BA7A78030E}" srcOrd="11" destOrd="0" presId="urn:microsoft.com/office/officeart/2008/layout/LinedList"/>
    <dgm:cxn modelId="{4A568517-2298-4EEC-8F14-E47A7E34D90B}" type="presParOf" srcId="{B6F5F0D4-834C-491D-BADD-84BA7A78030E}" destId="{080F79E5-407F-4F8D-B25D-AA4CE30EA5E8}" srcOrd="0" destOrd="0" presId="urn:microsoft.com/office/officeart/2008/layout/LinedList"/>
    <dgm:cxn modelId="{85BFDC52-1B65-4597-990C-75B36AEC0ECA}" type="presParOf" srcId="{B6F5F0D4-834C-491D-BADD-84BA7A78030E}" destId="{E0E0A63B-B09E-4742-886A-ED9639FC6623}" srcOrd="1" destOrd="0" presId="urn:microsoft.com/office/officeart/2008/layout/LinedList"/>
    <dgm:cxn modelId="{4B7D9CB0-E53B-494D-BF08-FB7513C293D3}" type="presParOf" srcId="{E6F8DDC4-B9E1-495B-8A82-8946375D3814}" destId="{26D5DBBC-2200-4923-BA5A-D0A9DC08AE80}" srcOrd="12" destOrd="0" presId="urn:microsoft.com/office/officeart/2008/layout/LinedList"/>
    <dgm:cxn modelId="{BF12F9BB-16DF-40D7-A1D9-F9DC98CAD73D}" type="presParOf" srcId="{E6F8DDC4-B9E1-495B-8A82-8946375D3814}" destId="{9626D904-772E-42E6-8103-FBEB47F89CF9}" srcOrd="13" destOrd="0" presId="urn:microsoft.com/office/officeart/2008/layout/LinedList"/>
    <dgm:cxn modelId="{4B72180A-C998-41CF-9B8A-AB6B54D37453}" type="presParOf" srcId="{9626D904-772E-42E6-8103-FBEB47F89CF9}" destId="{BB4316EF-2510-4A7C-ABFC-568E8AA78DF1}" srcOrd="0" destOrd="0" presId="urn:microsoft.com/office/officeart/2008/layout/LinedList"/>
    <dgm:cxn modelId="{7F9EF34A-F91D-4428-99F9-D81528D586AA}" type="presParOf" srcId="{9626D904-772E-42E6-8103-FBEB47F89CF9}" destId="{8024CE65-1298-443B-B86C-4A7D55B3C944}" srcOrd="1" destOrd="0" presId="urn:microsoft.com/office/officeart/2008/layout/LinedList"/>
    <dgm:cxn modelId="{82EA0DB0-014C-46DF-9B06-7FDDAF5373CB}" type="presParOf" srcId="{E6F8DDC4-B9E1-495B-8A82-8946375D3814}" destId="{8C5AC268-10C3-4B02-AB0A-0144EB21DC2E}" srcOrd="14" destOrd="0" presId="urn:microsoft.com/office/officeart/2008/layout/LinedList"/>
    <dgm:cxn modelId="{23E73652-E21A-4417-990D-90C3A81153F3}" type="presParOf" srcId="{E6F8DDC4-B9E1-495B-8A82-8946375D3814}" destId="{59A2DBF5-9AD1-42B6-859B-F420E750729A}" srcOrd="15" destOrd="0" presId="urn:microsoft.com/office/officeart/2008/layout/LinedList"/>
    <dgm:cxn modelId="{39AAFA31-B35E-46DA-B39E-85068CB63097}" type="presParOf" srcId="{59A2DBF5-9AD1-42B6-859B-F420E750729A}" destId="{C71A5FF2-7A0D-451F-92D4-F3C2051B8775}" srcOrd="0" destOrd="0" presId="urn:microsoft.com/office/officeart/2008/layout/LinedList"/>
    <dgm:cxn modelId="{D16659FD-53D6-4501-842D-51D187D2FE9A}" type="presParOf" srcId="{59A2DBF5-9AD1-42B6-859B-F420E750729A}" destId="{46E5185E-1C7F-4144-A8ED-FE51E002F9CE}" srcOrd="1" destOrd="0" presId="urn:microsoft.com/office/officeart/2008/layout/LinedList"/>
    <dgm:cxn modelId="{C9DD4AB3-2D98-42D0-A246-1DAA8B03F120}" type="presParOf" srcId="{E6F8DDC4-B9E1-495B-8A82-8946375D3814}" destId="{920E6A01-03E0-4D97-9B06-1FC0F10FF8D3}" srcOrd="16" destOrd="0" presId="urn:microsoft.com/office/officeart/2008/layout/LinedList"/>
    <dgm:cxn modelId="{8A769048-E4DC-48E9-8D52-13A0093C90AD}" type="presParOf" srcId="{E6F8DDC4-B9E1-495B-8A82-8946375D3814}" destId="{7E89D1E0-C620-44FF-A6D5-26C1300D0D4B}" srcOrd="17" destOrd="0" presId="urn:microsoft.com/office/officeart/2008/layout/LinedList"/>
    <dgm:cxn modelId="{5D1F92F7-3DF9-42EB-A8D5-4E090EF447A3}" type="presParOf" srcId="{7E89D1E0-C620-44FF-A6D5-26C1300D0D4B}" destId="{6703940C-4A83-4AA9-91C1-15CADFF0325C}" srcOrd="0" destOrd="0" presId="urn:microsoft.com/office/officeart/2008/layout/LinedList"/>
    <dgm:cxn modelId="{4024B172-B002-4377-8D59-074C2C3F4C37}" type="presParOf" srcId="{7E89D1E0-C620-44FF-A6D5-26C1300D0D4B}" destId="{302F7BD2-F186-41A6-A606-63E8BAF1DF8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04E2C5-F126-440F-9EF6-6F3FCA44F33C}">
      <dsp:nvSpPr>
        <dsp:cNvPr id="0" name=""/>
        <dsp:cNvSpPr/>
      </dsp:nvSpPr>
      <dsp:spPr>
        <a:xfrm>
          <a:off x="0" y="1075971"/>
          <a:ext cx="1674226" cy="1301943"/>
        </a:xfrm>
        <a:prstGeom prst="roundRect">
          <a:avLst>
            <a:gd name="adj" fmla="val 10000"/>
          </a:avLst>
        </a:prstGeom>
        <a:solidFill>
          <a:srgbClr val="96C4E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TEATRO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ESPAÑOL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(censura)</a:t>
          </a:r>
        </a:p>
      </dsp:txBody>
      <dsp:txXfrm>
        <a:off x="38133" y="1114104"/>
        <a:ext cx="1597960" cy="1225677"/>
      </dsp:txXfrm>
    </dsp:sp>
    <dsp:sp modelId="{AC9BAD3D-36B8-4602-B3CF-9809BBBAE97D}">
      <dsp:nvSpPr>
        <dsp:cNvPr id="0" name=""/>
        <dsp:cNvSpPr/>
      </dsp:nvSpPr>
      <dsp:spPr>
        <a:xfrm rot="17077495">
          <a:off x="1213842" y="1121108"/>
          <a:ext cx="1231779" cy="19799"/>
        </a:xfrm>
        <a:custGeom>
          <a:avLst/>
          <a:gdLst/>
          <a:ahLst/>
          <a:cxnLst/>
          <a:rect l="0" t="0" r="0" b="0"/>
          <a:pathLst>
            <a:path>
              <a:moveTo>
                <a:pt x="0" y="9899"/>
              </a:moveTo>
              <a:lnTo>
                <a:pt x="1231779" y="98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1798937" y="1100214"/>
        <a:ext cx="61588" cy="61588"/>
      </dsp:txXfrm>
    </dsp:sp>
    <dsp:sp modelId="{0341A20F-61AB-42CC-B784-AD3CE71FC8C4}">
      <dsp:nvSpPr>
        <dsp:cNvPr id="0" name=""/>
        <dsp:cNvSpPr/>
      </dsp:nvSpPr>
      <dsp:spPr>
        <a:xfrm>
          <a:off x="1985238" y="91420"/>
          <a:ext cx="2988946" cy="887307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1940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Teatro de evasión y enredo</a:t>
          </a:r>
        </a:p>
      </dsp:txBody>
      <dsp:txXfrm>
        <a:off x="2011226" y="117408"/>
        <a:ext cx="2936970" cy="835331"/>
      </dsp:txXfrm>
    </dsp:sp>
    <dsp:sp modelId="{50C82032-BE1D-45F4-8F06-A001ACFEEA20}">
      <dsp:nvSpPr>
        <dsp:cNvPr id="0" name=""/>
        <dsp:cNvSpPr/>
      </dsp:nvSpPr>
      <dsp:spPr>
        <a:xfrm rot="732884">
          <a:off x="4965687" y="604596"/>
          <a:ext cx="750765" cy="19799"/>
        </a:xfrm>
        <a:custGeom>
          <a:avLst/>
          <a:gdLst/>
          <a:ahLst/>
          <a:cxnLst/>
          <a:rect l="0" t="0" r="0" b="0"/>
          <a:pathLst>
            <a:path>
              <a:moveTo>
                <a:pt x="0" y="9899"/>
              </a:moveTo>
              <a:lnTo>
                <a:pt x="750765" y="989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5322300" y="595727"/>
        <a:ext cx="37538" cy="37538"/>
      </dsp:txXfrm>
    </dsp:sp>
    <dsp:sp modelId="{38382F8C-B5EF-4C8C-A372-5A5E6788A40B}">
      <dsp:nvSpPr>
        <dsp:cNvPr id="0" name=""/>
        <dsp:cNvSpPr/>
      </dsp:nvSpPr>
      <dsp:spPr>
        <a:xfrm>
          <a:off x="5707954" y="290241"/>
          <a:ext cx="5312544" cy="807354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Alta comedia</a:t>
          </a:r>
          <a:r>
            <a:rPr lang="es-ES" sz="1400" kern="1200" dirty="0">
              <a:solidFill>
                <a:schemeClr val="tx1"/>
              </a:solidFill>
              <a:latin typeface="Century Gothic" panose="020B0502020202020204" pitchFamily="34" charset="0"/>
            </a:rPr>
            <a:t> (temas burgueses).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chemeClr val="tx1"/>
              </a:solidFill>
              <a:latin typeface="Century Gothic" panose="020B0502020202020204" pitchFamily="34" charset="0"/>
            </a:rPr>
            <a:t>Basadas en el chiste y la ambientación costumbrista de intención caricaturesca.</a:t>
          </a:r>
        </a:p>
      </dsp:txBody>
      <dsp:txXfrm>
        <a:off x="5731601" y="313888"/>
        <a:ext cx="5265250" cy="760060"/>
      </dsp:txXfrm>
    </dsp:sp>
    <dsp:sp modelId="{3BA11E56-B89B-43A0-A36C-5288FC499671}">
      <dsp:nvSpPr>
        <dsp:cNvPr id="0" name=""/>
        <dsp:cNvSpPr/>
      </dsp:nvSpPr>
      <dsp:spPr>
        <a:xfrm rot="20783609">
          <a:off x="1668799" y="1671557"/>
          <a:ext cx="386696" cy="19799"/>
        </a:xfrm>
        <a:custGeom>
          <a:avLst/>
          <a:gdLst/>
          <a:ahLst/>
          <a:cxnLst/>
          <a:rect l="0" t="0" r="0" b="0"/>
          <a:pathLst>
            <a:path>
              <a:moveTo>
                <a:pt x="0" y="9899"/>
              </a:moveTo>
              <a:lnTo>
                <a:pt x="386696" y="98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1852480" y="1671790"/>
        <a:ext cx="19334" cy="19334"/>
      </dsp:txXfrm>
    </dsp:sp>
    <dsp:sp modelId="{61E6AB68-CBC0-497B-A7ED-CDC31C6C2C13}">
      <dsp:nvSpPr>
        <dsp:cNvPr id="0" name=""/>
        <dsp:cNvSpPr/>
      </dsp:nvSpPr>
      <dsp:spPr>
        <a:xfrm>
          <a:off x="2050069" y="1090164"/>
          <a:ext cx="2789918" cy="1091616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Frente a este teatro comercial hubo dos tendencias: </a:t>
          </a:r>
        </a:p>
      </dsp:txBody>
      <dsp:txXfrm>
        <a:off x="2082041" y="1122136"/>
        <a:ext cx="2725974" cy="1027672"/>
      </dsp:txXfrm>
    </dsp:sp>
    <dsp:sp modelId="{72A6AD76-DACC-4C78-BF84-8E38B21FF8AF}">
      <dsp:nvSpPr>
        <dsp:cNvPr id="0" name=""/>
        <dsp:cNvSpPr/>
      </dsp:nvSpPr>
      <dsp:spPr>
        <a:xfrm rot="21426516">
          <a:off x="4839340" y="1600406"/>
          <a:ext cx="1017610" cy="19799"/>
        </a:xfrm>
        <a:custGeom>
          <a:avLst/>
          <a:gdLst/>
          <a:ahLst/>
          <a:cxnLst/>
          <a:rect l="0" t="0" r="0" b="0"/>
          <a:pathLst>
            <a:path>
              <a:moveTo>
                <a:pt x="0" y="9899"/>
              </a:moveTo>
              <a:lnTo>
                <a:pt x="1017610" y="989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5322705" y="1584866"/>
        <a:ext cx="50880" cy="50880"/>
      </dsp:txXfrm>
    </dsp:sp>
    <dsp:sp modelId="{95848E9E-BE2E-4CBE-B59B-40596DB6ECF2}">
      <dsp:nvSpPr>
        <dsp:cNvPr id="0" name=""/>
        <dsp:cNvSpPr/>
      </dsp:nvSpPr>
      <dsp:spPr>
        <a:xfrm>
          <a:off x="5856302" y="1344015"/>
          <a:ext cx="3607451" cy="48124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TEATRO INTELECTUAL</a:t>
          </a:r>
        </a:p>
      </dsp:txBody>
      <dsp:txXfrm>
        <a:off x="5870397" y="1358110"/>
        <a:ext cx="3579261" cy="453059"/>
      </dsp:txXfrm>
    </dsp:sp>
    <dsp:sp modelId="{F0BBF791-D4D6-479B-9C4F-4DF39101C96A}">
      <dsp:nvSpPr>
        <dsp:cNvPr id="0" name=""/>
        <dsp:cNvSpPr/>
      </dsp:nvSpPr>
      <dsp:spPr>
        <a:xfrm rot="2086907">
          <a:off x="4728877" y="1980824"/>
          <a:ext cx="1243758" cy="19799"/>
        </a:xfrm>
        <a:custGeom>
          <a:avLst/>
          <a:gdLst/>
          <a:ahLst/>
          <a:cxnLst/>
          <a:rect l="0" t="0" r="0" b="0"/>
          <a:pathLst>
            <a:path>
              <a:moveTo>
                <a:pt x="0" y="9899"/>
              </a:moveTo>
              <a:lnTo>
                <a:pt x="1243758" y="989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5319662" y="1959630"/>
        <a:ext cx="62187" cy="62187"/>
      </dsp:txXfrm>
    </dsp:sp>
    <dsp:sp modelId="{917EDB20-AEB5-4171-8C3C-8D6C3224A802}">
      <dsp:nvSpPr>
        <dsp:cNvPr id="0" name=""/>
        <dsp:cNvSpPr/>
      </dsp:nvSpPr>
      <dsp:spPr>
        <a:xfrm>
          <a:off x="5861524" y="2079787"/>
          <a:ext cx="3594065" cy="531378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TEATRO SOCIAL</a:t>
          </a:r>
        </a:p>
      </dsp:txBody>
      <dsp:txXfrm>
        <a:off x="5877088" y="2095351"/>
        <a:ext cx="3562937" cy="500250"/>
      </dsp:txXfrm>
    </dsp:sp>
    <dsp:sp modelId="{153E70E9-DAD1-4F94-9A5C-3CB3C9B11E2C}">
      <dsp:nvSpPr>
        <dsp:cNvPr id="0" name=""/>
        <dsp:cNvSpPr/>
      </dsp:nvSpPr>
      <dsp:spPr>
        <a:xfrm rot="4389686">
          <a:off x="1279702" y="2248644"/>
          <a:ext cx="1110828" cy="19799"/>
        </a:xfrm>
        <a:custGeom>
          <a:avLst/>
          <a:gdLst/>
          <a:ahLst/>
          <a:cxnLst/>
          <a:rect l="0" t="0" r="0" b="0"/>
          <a:pathLst>
            <a:path>
              <a:moveTo>
                <a:pt x="0" y="9899"/>
              </a:moveTo>
              <a:lnTo>
                <a:pt x="1110828" y="98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1807345" y="2230773"/>
        <a:ext cx="55541" cy="55541"/>
      </dsp:txXfrm>
    </dsp:sp>
    <dsp:sp modelId="{803A7DC3-6369-41B2-85B4-6AE7323C9591}">
      <dsp:nvSpPr>
        <dsp:cNvPr id="0" name=""/>
        <dsp:cNvSpPr/>
      </dsp:nvSpPr>
      <dsp:spPr>
        <a:xfrm>
          <a:off x="1996006" y="2394518"/>
          <a:ext cx="2836983" cy="79125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1960</a:t>
          </a:r>
        </a:p>
      </dsp:txBody>
      <dsp:txXfrm>
        <a:off x="2019181" y="2417693"/>
        <a:ext cx="2790633" cy="744903"/>
      </dsp:txXfrm>
    </dsp:sp>
    <dsp:sp modelId="{757AE84A-45F7-473A-A899-2AE7B3EF80DA}">
      <dsp:nvSpPr>
        <dsp:cNvPr id="0" name=""/>
        <dsp:cNvSpPr/>
      </dsp:nvSpPr>
      <dsp:spPr>
        <a:xfrm rot="1312830">
          <a:off x="4805742" y="2921206"/>
          <a:ext cx="756490" cy="19799"/>
        </a:xfrm>
        <a:custGeom>
          <a:avLst/>
          <a:gdLst/>
          <a:ahLst/>
          <a:cxnLst/>
          <a:rect l="0" t="0" r="0" b="0"/>
          <a:pathLst>
            <a:path>
              <a:moveTo>
                <a:pt x="0" y="9899"/>
              </a:moveTo>
              <a:lnTo>
                <a:pt x="756490" y="989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1"/>
            </a:solidFill>
          </a:endParaRPr>
        </a:p>
      </dsp:txBody>
      <dsp:txXfrm>
        <a:off x="5165075" y="2912194"/>
        <a:ext cx="37824" cy="37824"/>
      </dsp:txXfrm>
    </dsp:sp>
    <dsp:sp modelId="{48A2FE9E-36E8-4BCF-A947-8FEB75F5F023}">
      <dsp:nvSpPr>
        <dsp:cNvPr id="0" name=""/>
        <dsp:cNvSpPr/>
      </dsp:nvSpPr>
      <dsp:spPr>
        <a:xfrm>
          <a:off x="5534986" y="2804768"/>
          <a:ext cx="4981923" cy="53459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TEATRO EXPERIMENTAL E INDEPENDIENTE</a:t>
          </a:r>
        </a:p>
      </dsp:txBody>
      <dsp:txXfrm>
        <a:off x="5550644" y="2820426"/>
        <a:ext cx="4950607" cy="503283"/>
      </dsp:txXfrm>
    </dsp:sp>
    <dsp:sp modelId="{46AF8AE7-2BC1-4D06-9914-BF0D80253786}">
      <dsp:nvSpPr>
        <dsp:cNvPr id="0" name=""/>
        <dsp:cNvSpPr/>
      </dsp:nvSpPr>
      <dsp:spPr>
        <a:xfrm>
          <a:off x="0" y="3895768"/>
          <a:ext cx="1782532" cy="1373973"/>
        </a:xfrm>
        <a:prstGeom prst="roundRect">
          <a:avLst>
            <a:gd name="adj" fmla="val 10000"/>
          </a:avLst>
        </a:prstGeom>
        <a:solidFill>
          <a:srgbClr val="F9938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TEATRO EUROPEO </a:t>
          </a:r>
        </a:p>
      </dsp:txBody>
      <dsp:txXfrm>
        <a:off x="40242" y="3936010"/>
        <a:ext cx="1702048" cy="1293489"/>
      </dsp:txXfrm>
    </dsp:sp>
    <dsp:sp modelId="{BB61216A-9794-4121-AB86-0E188031B18D}">
      <dsp:nvSpPr>
        <dsp:cNvPr id="0" name=""/>
        <dsp:cNvSpPr/>
      </dsp:nvSpPr>
      <dsp:spPr>
        <a:xfrm rot="19830229">
          <a:off x="1668174" y="4138436"/>
          <a:ext cx="1764620" cy="19799"/>
        </a:xfrm>
        <a:custGeom>
          <a:avLst/>
          <a:gdLst/>
          <a:ahLst/>
          <a:cxnLst/>
          <a:rect l="0" t="0" r="0" b="0"/>
          <a:pathLst>
            <a:path>
              <a:moveTo>
                <a:pt x="0" y="9899"/>
              </a:moveTo>
              <a:lnTo>
                <a:pt x="1764620" y="98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600" kern="120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2506369" y="4104220"/>
        <a:ext cx="88231" cy="88231"/>
      </dsp:txXfrm>
    </dsp:sp>
    <dsp:sp modelId="{CCF7A835-B68B-45C0-AC5F-3A860FFAD68D}">
      <dsp:nvSpPr>
        <dsp:cNvPr id="0" name=""/>
        <dsp:cNvSpPr/>
      </dsp:nvSpPr>
      <dsp:spPr>
        <a:xfrm>
          <a:off x="3318437" y="3414960"/>
          <a:ext cx="6261903" cy="597913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Teatro épico: B. Brecht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>
              <a:solidFill>
                <a:schemeClr val="tx1"/>
              </a:solidFill>
              <a:latin typeface="Century Gothic" panose="020B0502020202020204" pitchFamily="34" charset="0"/>
            </a:rPr>
            <a:t>(el espectador reflexiona sobre lo que ve en escena).</a:t>
          </a:r>
        </a:p>
      </dsp:txBody>
      <dsp:txXfrm>
        <a:off x="3335949" y="3432472"/>
        <a:ext cx="6226879" cy="562889"/>
      </dsp:txXfrm>
    </dsp:sp>
    <dsp:sp modelId="{C8B89854-FF5F-440C-BA37-CE82371BC786}">
      <dsp:nvSpPr>
        <dsp:cNvPr id="0" name=""/>
        <dsp:cNvSpPr/>
      </dsp:nvSpPr>
      <dsp:spPr>
        <a:xfrm rot="21366441">
          <a:off x="1780767" y="4520915"/>
          <a:ext cx="1530196" cy="19799"/>
        </a:xfrm>
        <a:custGeom>
          <a:avLst/>
          <a:gdLst/>
          <a:ahLst/>
          <a:cxnLst/>
          <a:rect l="0" t="0" r="0" b="0"/>
          <a:pathLst>
            <a:path>
              <a:moveTo>
                <a:pt x="0" y="9899"/>
              </a:moveTo>
              <a:lnTo>
                <a:pt x="1530196" y="98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2507610" y="4492560"/>
        <a:ext cx="76509" cy="76509"/>
      </dsp:txXfrm>
    </dsp:sp>
    <dsp:sp modelId="{C2979427-36C5-4CCC-96A0-14642C481492}">
      <dsp:nvSpPr>
        <dsp:cNvPr id="0" name=""/>
        <dsp:cNvSpPr/>
      </dsp:nvSpPr>
      <dsp:spPr>
        <a:xfrm>
          <a:off x="3309198" y="4101367"/>
          <a:ext cx="6174719" cy="755015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Teatro existencialista: Sartre y A. </a:t>
          </a:r>
          <a:r>
            <a:rPr lang="es-ES" sz="1800" b="1" kern="1200">
              <a:solidFill>
                <a:schemeClr val="tx1"/>
              </a:solidFill>
              <a:latin typeface="Century Gothic" panose="020B0502020202020204" pitchFamily="34" charset="0"/>
            </a:rPr>
            <a:t>Camus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>
              <a:solidFill>
                <a:schemeClr val="tx1"/>
              </a:solidFill>
              <a:latin typeface="Century Gothic" panose="020B0502020202020204" pitchFamily="34" charset="0"/>
            </a:rPr>
            <a:t>(</a:t>
          </a:r>
          <a:r>
            <a:rPr lang="es-ES" sz="1400" kern="1200" dirty="0">
              <a:solidFill>
                <a:schemeClr val="tx1"/>
              </a:solidFill>
              <a:latin typeface="Century Gothic" panose="020B0502020202020204" pitchFamily="34" charset="0"/>
            </a:rPr>
            <a:t>temas: dificultad en comunicación y libertad/moral).</a:t>
          </a:r>
        </a:p>
      </dsp:txBody>
      <dsp:txXfrm>
        <a:off x="3331312" y="4123481"/>
        <a:ext cx="6130491" cy="710787"/>
      </dsp:txXfrm>
    </dsp:sp>
    <dsp:sp modelId="{2E0681E8-2819-4EE1-9D5F-4F02771A77F5}">
      <dsp:nvSpPr>
        <dsp:cNvPr id="0" name=""/>
        <dsp:cNvSpPr/>
      </dsp:nvSpPr>
      <dsp:spPr>
        <a:xfrm rot="1576578">
          <a:off x="1696549" y="4941235"/>
          <a:ext cx="1664241" cy="19799"/>
        </a:xfrm>
        <a:custGeom>
          <a:avLst/>
          <a:gdLst/>
          <a:ahLst/>
          <a:cxnLst/>
          <a:rect l="0" t="0" r="0" b="0"/>
          <a:pathLst>
            <a:path>
              <a:moveTo>
                <a:pt x="0" y="9899"/>
              </a:moveTo>
              <a:lnTo>
                <a:pt x="1664241" y="98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2487063" y="4909529"/>
        <a:ext cx="83212" cy="83212"/>
      </dsp:txXfrm>
    </dsp:sp>
    <dsp:sp modelId="{176092EE-71FA-4310-91BF-AD68A9D7DCDF}">
      <dsp:nvSpPr>
        <dsp:cNvPr id="0" name=""/>
        <dsp:cNvSpPr/>
      </dsp:nvSpPr>
      <dsp:spPr>
        <a:xfrm>
          <a:off x="3274806" y="4929208"/>
          <a:ext cx="6861968" cy="780614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Teatro del absurdo: S. Beckett y E. </a:t>
          </a:r>
          <a:r>
            <a:rPr lang="es-ES" sz="1800" b="1" kern="1200" dirty="0" err="1">
              <a:solidFill>
                <a:schemeClr val="tx1"/>
              </a:solidFill>
              <a:latin typeface="Century Gothic" panose="020B0502020202020204" pitchFamily="34" charset="0"/>
            </a:rPr>
            <a:t>Lonesco</a:t>
          </a:r>
          <a:r>
            <a:rPr lang="es-ES" sz="1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chemeClr val="tx1"/>
              </a:solidFill>
              <a:latin typeface="Century Gothic" panose="020B0502020202020204" pitchFamily="34" charset="0"/>
            </a:rPr>
            <a:t>(el sinsentido de la existencia y la banalidad de las relaciones).</a:t>
          </a:r>
        </a:p>
      </dsp:txBody>
      <dsp:txXfrm>
        <a:off x="3297669" y="4952071"/>
        <a:ext cx="6816242" cy="7348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8D44DD-B905-4366-899A-63E0B70D5CC7}">
      <dsp:nvSpPr>
        <dsp:cNvPr id="0" name=""/>
        <dsp:cNvSpPr/>
      </dsp:nvSpPr>
      <dsp:spPr>
        <a:xfrm>
          <a:off x="5708644" y="1095673"/>
          <a:ext cx="4937581" cy="6232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631"/>
              </a:lnTo>
              <a:lnTo>
                <a:pt x="4937581" y="483631"/>
              </a:lnTo>
              <a:lnTo>
                <a:pt x="4937581" y="6232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63B427-65AC-4BC4-AD15-308658FEEF77}">
      <dsp:nvSpPr>
        <dsp:cNvPr id="0" name=""/>
        <dsp:cNvSpPr/>
      </dsp:nvSpPr>
      <dsp:spPr>
        <a:xfrm>
          <a:off x="5708644" y="1095673"/>
          <a:ext cx="3240332" cy="6232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631"/>
              </a:lnTo>
              <a:lnTo>
                <a:pt x="3240332" y="483631"/>
              </a:lnTo>
              <a:lnTo>
                <a:pt x="3240332" y="6232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310630-9715-4679-9D09-EEF4F22FD975}">
      <dsp:nvSpPr>
        <dsp:cNvPr id="0" name=""/>
        <dsp:cNvSpPr/>
      </dsp:nvSpPr>
      <dsp:spPr>
        <a:xfrm>
          <a:off x="5708644" y="1095673"/>
          <a:ext cx="1514474" cy="6232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3631"/>
              </a:lnTo>
              <a:lnTo>
                <a:pt x="1514474" y="483631"/>
              </a:lnTo>
              <a:lnTo>
                <a:pt x="1514474" y="6232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021166-36E8-4989-B40B-B3094A372221}">
      <dsp:nvSpPr>
        <dsp:cNvPr id="0" name=""/>
        <dsp:cNvSpPr/>
      </dsp:nvSpPr>
      <dsp:spPr>
        <a:xfrm>
          <a:off x="5614521" y="1095673"/>
          <a:ext cx="94122" cy="623220"/>
        </a:xfrm>
        <a:custGeom>
          <a:avLst/>
          <a:gdLst/>
          <a:ahLst/>
          <a:cxnLst/>
          <a:rect l="0" t="0" r="0" b="0"/>
          <a:pathLst>
            <a:path>
              <a:moveTo>
                <a:pt x="94122" y="0"/>
              </a:moveTo>
              <a:lnTo>
                <a:pt x="94122" y="483631"/>
              </a:lnTo>
              <a:lnTo>
                <a:pt x="0" y="483631"/>
              </a:lnTo>
              <a:lnTo>
                <a:pt x="0" y="6232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D45E4E-1C6A-4B66-9793-B196A1ECA040}">
      <dsp:nvSpPr>
        <dsp:cNvPr id="0" name=""/>
        <dsp:cNvSpPr/>
      </dsp:nvSpPr>
      <dsp:spPr>
        <a:xfrm>
          <a:off x="3944963" y="1095673"/>
          <a:ext cx="1763680" cy="623220"/>
        </a:xfrm>
        <a:custGeom>
          <a:avLst/>
          <a:gdLst/>
          <a:ahLst/>
          <a:cxnLst/>
          <a:rect l="0" t="0" r="0" b="0"/>
          <a:pathLst>
            <a:path>
              <a:moveTo>
                <a:pt x="1763680" y="0"/>
              </a:moveTo>
              <a:lnTo>
                <a:pt x="1763680" y="483631"/>
              </a:lnTo>
              <a:lnTo>
                <a:pt x="0" y="483631"/>
              </a:lnTo>
              <a:lnTo>
                <a:pt x="0" y="6232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FC1406-8DA3-4650-BFE7-015FCFBEBF9E}">
      <dsp:nvSpPr>
        <dsp:cNvPr id="0" name=""/>
        <dsp:cNvSpPr/>
      </dsp:nvSpPr>
      <dsp:spPr>
        <a:xfrm>
          <a:off x="2275406" y="1095673"/>
          <a:ext cx="3433237" cy="623220"/>
        </a:xfrm>
        <a:custGeom>
          <a:avLst/>
          <a:gdLst/>
          <a:ahLst/>
          <a:cxnLst/>
          <a:rect l="0" t="0" r="0" b="0"/>
          <a:pathLst>
            <a:path>
              <a:moveTo>
                <a:pt x="3433237" y="0"/>
              </a:moveTo>
              <a:lnTo>
                <a:pt x="3433237" y="483631"/>
              </a:lnTo>
              <a:lnTo>
                <a:pt x="0" y="483631"/>
              </a:lnTo>
              <a:lnTo>
                <a:pt x="0" y="6232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9A1B8C-83D7-4CEA-A287-BE09B0FB0738}">
      <dsp:nvSpPr>
        <dsp:cNvPr id="0" name=""/>
        <dsp:cNvSpPr/>
      </dsp:nvSpPr>
      <dsp:spPr>
        <a:xfrm>
          <a:off x="666809" y="1095673"/>
          <a:ext cx="5041834" cy="623220"/>
        </a:xfrm>
        <a:custGeom>
          <a:avLst/>
          <a:gdLst/>
          <a:ahLst/>
          <a:cxnLst/>
          <a:rect l="0" t="0" r="0" b="0"/>
          <a:pathLst>
            <a:path>
              <a:moveTo>
                <a:pt x="5041834" y="0"/>
              </a:moveTo>
              <a:lnTo>
                <a:pt x="5041834" y="483631"/>
              </a:lnTo>
              <a:lnTo>
                <a:pt x="0" y="483631"/>
              </a:lnTo>
              <a:lnTo>
                <a:pt x="0" y="6232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6D2A0C-AD66-4E7A-AF83-46DF8517D125}">
      <dsp:nvSpPr>
        <dsp:cNvPr id="0" name=""/>
        <dsp:cNvSpPr/>
      </dsp:nvSpPr>
      <dsp:spPr>
        <a:xfrm>
          <a:off x="2745349" y="0"/>
          <a:ext cx="5926589" cy="10956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latin typeface="Century Gothic" panose="020B0502020202020204" pitchFamily="34" charset="0"/>
            </a:rPr>
            <a:t>TEATRO ESPAÑOL ACTUAL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latin typeface="Century Gothic" panose="020B0502020202020204" pitchFamily="34" charset="0"/>
            </a:rPr>
            <a:t>Desde 1975 se dan las siguientes tendencias</a:t>
          </a:r>
          <a:r>
            <a:rPr lang="es-ES" sz="2000" b="1" kern="1200" dirty="0"/>
            <a:t>:</a:t>
          </a:r>
        </a:p>
      </dsp:txBody>
      <dsp:txXfrm>
        <a:off x="2745349" y="0"/>
        <a:ext cx="5926589" cy="1095673"/>
      </dsp:txXfrm>
    </dsp:sp>
    <dsp:sp modelId="{A380EE9D-E1E5-4867-AD60-25256F282746}">
      <dsp:nvSpPr>
        <dsp:cNvPr id="0" name=""/>
        <dsp:cNvSpPr/>
      </dsp:nvSpPr>
      <dsp:spPr>
        <a:xfrm>
          <a:off x="2099" y="1718894"/>
          <a:ext cx="1329418" cy="181279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solidFill>
                <a:schemeClr val="tx1"/>
              </a:solidFill>
            </a:rPr>
            <a:t>Teatro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solidFill>
                <a:schemeClr val="tx1"/>
              </a:solidFill>
            </a:rPr>
            <a:t>Comercial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tx1"/>
              </a:solidFill>
            </a:rPr>
            <a:t> </a:t>
          </a:r>
          <a:r>
            <a:rPr lang="es-ES" sz="1400" b="0" kern="1200" dirty="0">
              <a:solidFill>
                <a:schemeClr val="tx1"/>
              </a:solidFill>
            </a:rPr>
            <a:t>(musicales o comedias ligeras)</a:t>
          </a:r>
        </a:p>
      </dsp:txBody>
      <dsp:txXfrm>
        <a:off x="2099" y="1718894"/>
        <a:ext cx="1329418" cy="1812795"/>
      </dsp:txXfrm>
    </dsp:sp>
    <dsp:sp modelId="{44D18991-0EE8-477B-8044-71E70340A0E2}">
      <dsp:nvSpPr>
        <dsp:cNvPr id="0" name=""/>
        <dsp:cNvSpPr/>
      </dsp:nvSpPr>
      <dsp:spPr>
        <a:xfrm>
          <a:off x="1610696" y="1718894"/>
          <a:ext cx="1329418" cy="182785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solidFill>
                <a:schemeClr val="tx1"/>
              </a:solidFill>
            </a:rPr>
            <a:t>Teatro alternativo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>
              <a:solidFill>
                <a:schemeClr val="tx1"/>
              </a:solidFill>
            </a:rPr>
            <a:t>(experimentación dramática)</a:t>
          </a:r>
        </a:p>
      </dsp:txBody>
      <dsp:txXfrm>
        <a:off x="1610696" y="1718894"/>
        <a:ext cx="1329418" cy="1827851"/>
      </dsp:txXfrm>
    </dsp:sp>
    <dsp:sp modelId="{9DB5F623-3D7F-4F76-AC45-F2A1157B5526}">
      <dsp:nvSpPr>
        <dsp:cNvPr id="0" name=""/>
        <dsp:cNvSpPr/>
      </dsp:nvSpPr>
      <dsp:spPr>
        <a:xfrm>
          <a:off x="3219293" y="1718894"/>
          <a:ext cx="1451340" cy="182785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solidFill>
                <a:schemeClr val="tx1"/>
              </a:solidFill>
            </a:rPr>
            <a:t>Teatro sentimental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kern="1200" dirty="0">
              <a:solidFill>
                <a:schemeClr val="tx1"/>
              </a:solidFill>
            </a:rPr>
            <a:t> </a:t>
          </a:r>
          <a:r>
            <a:rPr lang="es-ES" sz="1700" b="0" kern="1200" dirty="0">
              <a:solidFill>
                <a:schemeClr val="tx1"/>
              </a:solidFill>
            </a:rPr>
            <a:t>(conflictos íntimos)</a:t>
          </a:r>
        </a:p>
      </dsp:txBody>
      <dsp:txXfrm>
        <a:off x="3219293" y="1718894"/>
        <a:ext cx="1451340" cy="1827851"/>
      </dsp:txXfrm>
    </dsp:sp>
    <dsp:sp modelId="{9B18A007-8408-4717-9303-2573E99E9D2E}">
      <dsp:nvSpPr>
        <dsp:cNvPr id="0" name=""/>
        <dsp:cNvSpPr/>
      </dsp:nvSpPr>
      <dsp:spPr>
        <a:xfrm>
          <a:off x="4949811" y="1718894"/>
          <a:ext cx="1329418" cy="181279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tx1"/>
              </a:solidFill>
            </a:rPr>
            <a:t>Teatro social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tx1"/>
              </a:solidFill>
            </a:rPr>
            <a:t> </a:t>
          </a:r>
          <a:r>
            <a:rPr lang="es-ES" sz="1700" kern="1200" dirty="0">
              <a:solidFill>
                <a:schemeClr val="tx1"/>
              </a:solidFill>
            </a:rPr>
            <a:t>(costumbristas y críticos)</a:t>
          </a:r>
        </a:p>
      </dsp:txBody>
      <dsp:txXfrm>
        <a:off x="4949811" y="1718894"/>
        <a:ext cx="1329418" cy="1812795"/>
      </dsp:txXfrm>
    </dsp:sp>
    <dsp:sp modelId="{C61C50E2-0976-44EA-8F06-827BFEC3C0E0}">
      <dsp:nvSpPr>
        <dsp:cNvPr id="0" name=""/>
        <dsp:cNvSpPr/>
      </dsp:nvSpPr>
      <dsp:spPr>
        <a:xfrm>
          <a:off x="6558408" y="1718894"/>
          <a:ext cx="1329418" cy="18371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tx1"/>
              </a:solidFill>
            </a:rPr>
            <a:t>Teatro poético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chemeClr val="tx1"/>
              </a:solidFill>
            </a:rPr>
            <a:t>(de carácter lírico)</a:t>
          </a:r>
        </a:p>
      </dsp:txBody>
      <dsp:txXfrm>
        <a:off x="6558408" y="1718894"/>
        <a:ext cx="1329418" cy="1837124"/>
      </dsp:txXfrm>
    </dsp:sp>
    <dsp:sp modelId="{48CB6F30-AE35-4A5F-AEEF-020B5FE0625C}">
      <dsp:nvSpPr>
        <dsp:cNvPr id="0" name=""/>
        <dsp:cNvSpPr/>
      </dsp:nvSpPr>
      <dsp:spPr>
        <a:xfrm>
          <a:off x="8167005" y="1718894"/>
          <a:ext cx="1563941" cy="18614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Teatro </a:t>
          </a:r>
          <a:r>
            <a:rPr lang="es-ES" sz="1600" b="1" kern="1200" dirty="0" err="1">
              <a:solidFill>
                <a:schemeClr val="tx1"/>
              </a:solidFill>
            </a:rPr>
            <a:t>neovanguardista</a:t>
          </a:r>
          <a:endParaRPr lang="es-ES" sz="1600" b="1" kern="1200" dirty="0">
            <a:solidFill>
              <a:schemeClr val="tx1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1"/>
              </a:solidFill>
            </a:rPr>
            <a:t> </a:t>
          </a:r>
          <a:r>
            <a:rPr lang="es-ES" sz="1700" kern="1200" dirty="0">
              <a:solidFill>
                <a:schemeClr val="tx1"/>
              </a:solidFill>
            </a:rPr>
            <a:t>(</a:t>
          </a:r>
          <a:r>
            <a:rPr lang="es-ES" sz="1700" kern="1200" dirty="0" err="1">
              <a:solidFill>
                <a:schemeClr val="tx1"/>
              </a:solidFill>
            </a:rPr>
            <a:t>Fdo</a:t>
          </a:r>
          <a:r>
            <a:rPr lang="es-ES" sz="1700" kern="1200" dirty="0">
              <a:solidFill>
                <a:schemeClr val="tx1"/>
              </a:solidFill>
            </a:rPr>
            <a:t> Arrabal o </a:t>
          </a:r>
          <a:r>
            <a:rPr lang="es-ES" sz="1700" kern="1200" dirty="0" err="1">
              <a:solidFill>
                <a:schemeClr val="tx1"/>
              </a:solidFill>
            </a:rPr>
            <a:t>Fco</a:t>
          </a:r>
          <a:r>
            <a:rPr lang="es-ES" sz="1700" kern="1200" dirty="0">
              <a:solidFill>
                <a:schemeClr val="tx1"/>
              </a:solidFill>
            </a:rPr>
            <a:t> Nieva)</a:t>
          </a:r>
        </a:p>
      </dsp:txBody>
      <dsp:txXfrm>
        <a:off x="8167005" y="1718894"/>
        <a:ext cx="1563941" cy="1861452"/>
      </dsp:txXfrm>
    </dsp:sp>
    <dsp:sp modelId="{DD0D5867-3271-4D00-957D-9AD41794AD6D}">
      <dsp:nvSpPr>
        <dsp:cNvPr id="0" name=""/>
        <dsp:cNvSpPr/>
      </dsp:nvSpPr>
      <dsp:spPr>
        <a:xfrm>
          <a:off x="9972755" y="1718894"/>
          <a:ext cx="1346940" cy="18857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>
              <a:solidFill>
                <a:schemeClr val="tx1"/>
              </a:solidFill>
            </a:rPr>
            <a:t>Microteatro</a:t>
          </a:r>
          <a:endParaRPr lang="es-ES" sz="2000" b="1" kern="1200" dirty="0">
            <a:solidFill>
              <a:schemeClr val="tx1"/>
            </a:solidFill>
          </a:endParaRPr>
        </a:p>
      </dsp:txBody>
      <dsp:txXfrm>
        <a:off x="9972755" y="1718894"/>
        <a:ext cx="1346940" cy="18857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782A1-84D7-4D4F-8D92-571BAF95B275}">
      <dsp:nvSpPr>
        <dsp:cNvPr id="0" name=""/>
        <dsp:cNvSpPr/>
      </dsp:nvSpPr>
      <dsp:spPr>
        <a:xfrm>
          <a:off x="0" y="546"/>
          <a:ext cx="47548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45D442-B6FF-416A-A2E6-B93D67738608}">
      <dsp:nvSpPr>
        <dsp:cNvPr id="0" name=""/>
        <dsp:cNvSpPr/>
      </dsp:nvSpPr>
      <dsp:spPr>
        <a:xfrm>
          <a:off x="0" y="546"/>
          <a:ext cx="4754880" cy="497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latin typeface="Century Gothic" panose="020B0502020202020204" pitchFamily="34" charset="0"/>
            </a:rPr>
            <a:t>Fernando Fernán Gómez</a:t>
          </a:r>
        </a:p>
      </dsp:txBody>
      <dsp:txXfrm>
        <a:off x="0" y="546"/>
        <a:ext cx="4754880" cy="497190"/>
      </dsp:txXfrm>
    </dsp:sp>
    <dsp:sp modelId="{3106D55B-E6FF-414B-A5A8-E40976A65092}">
      <dsp:nvSpPr>
        <dsp:cNvPr id="0" name=""/>
        <dsp:cNvSpPr/>
      </dsp:nvSpPr>
      <dsp:spPr>
        <a:xfrm>
          <a:off x="0" y="497737"/>
          <a:ext cx="475488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EFAD68-C0AD-4552-81D3-2CF897BF8E12}">
      <dsp:nvSpPr>
        <dsp:cNvPr id="0" name=""/>
        <dsp:cNvSpPr/>
      </dsp:nvSpPr>
      <dsp:spPr>
        <a:xfrm>
          <a:off x="0" y="497737"/>
          <a:ext cx="4754880" cy="497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latin typeface="Century Gothic" panose="020B0502020202020204" pitchFamily="34" charset="0"/>
            </a:rPr>
            <a:t>Francisco Nieva</a:t>
          </a:r>
        </a:p>
      </dsp:txBody>
      <dsp:txXfrm>
        <a:off x="0" y="497737"/>
        <a:ext cx="4754880" cy="497190"/>
      </dsp:txXfrm>
    </dsp:sp>
    <dsp:sp modelId="{5315B2A7-48BC-4BF9-8443-397AFCCE29C2}">
      <dsp:nvSpPr>
        <dsp:cNvPr id="0" name=""/>
        <dsp:cNvSpPr/>
      </dsp:nvSpPr>
      <dsp:spPr>
        <a:xfrm>
          <a:off x="0" y="994928"/>
          <a:ext cx="475488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09C881-76C1-4BB1-A3EA-565E8D4E014D}">
      <dsp:nvSpPr>
        <dsp:cNvPr id="0" name=""/>
        <dsp:cNvSpPr/>
      </dsp:nvSpPr>
      <dsp:spPr>
        <a:xfrm>
          <a:off x="0" y="994928"/>
          <a:ext cx="4754880" cy="497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latin typeface="Century Gothic" panose="020B0502020202020204" pitchFamily="34" charset="0"/>
            </a:rPr>
            <a:t>José Sanchis Sinisterra</a:t>
          </a:r>
        </a:p>
      </dsp:txBody>
      <dsp:txXfrm>
        <a:off x="0" y="994928"/>
        <a:ext cx="4754880" cy="497190"/>
      </dsp:txXfrm>
    </dsp:sp>
    <dsp:sp modelId="{01F2ECD4-AFFE-44CC-9828-A56660B22AFC}">
      <dsp:nvSpPr>
        <dsp:cNvPr id="0" name=""/>
        <dsp:cNvSpPr/>
      </dsp:nvSpPr>
      <dsp:spPr>
        <a:xfrm>
          <a:off x="0" y="1492119"/>
          <a:ext cx="475488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AEA00E-E68F-45B1-B183-1FE7FE2FCF9D}">
      <dsp:nvSpPr>
        <dsp:cNvPr id="0" name=""/>
        <dsp:cNvSpPr/>
      </dsp:nvSpPr>
      <dsp:spPr>
        <a:xfrm>
          <a:off x="0" y="1492119"/>
          <a:ext cx="4754880" cy="497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latin typeface="Century Gothic" panose="020B0502020202020204" pitchFamily="34" charset="0"/>
            </a:rPr>
            <a:t>José Luis Alonso de Santos</a:t>
          </a:r>
        </a:p>
      </dsp:txBody>
      <dsp:txXfrm>
        <a:off x="0" y="1492119"/>
        <a:ext cx="4754880" cy="497190"/>
      </dsp:txXfrm>
    </dsp:sp>
    <dsp:sp modelId="{63208E6F-9C71-4A10-A3C4-0E4D27ED0E18}">
      <dsp:nvSpPr>
        <dsp:cNvPr id="0" name=""/>
        <dsp:cNvSpPr/>
      </dsp:nvSpPr>
      <dsp:spPr>
        <a:xfrm>
          <a:off x="0" y="1989310"/>
          <a:ext cx="475488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203F59-8105-47C9-8BB0-389D6A055432}">
      <dsp:nvSpPr>
        <dsp:cNvPr id="0" name=""/>
        <dsp:cNvSpPr/>
      </dsp:nvSpPr>
      <dsp:spPr>
        <a:xfrm>
          <a:off x="0" y="1989310"/>
          <a:ext cx="4754880" cy="497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 err="1">
              <a:latin typeface="Century Gothic" panose="020B0502020202020204" pitchFamily="34" charset="0"/>
            </a:rPr>
            <a:t>Lluïsa</a:t>
          </a:r>
          <a:r>
            <a:rPr lang="es-ES" sz="2200" b="1" kern="1200" dirty="0">
              <a:latin typeface="Century Gothic" panose="020B0502020202020204" pitchFamily="34" charset="0"/>
            </a:rPr>
            <a:t> </a:t>
          </a:r>
          <a:r>
            <a:rPr lang="es-ES" sz="2200" b="1" kern="1200" dirty="0" err="1">
              <a:latin typeface="Century Gothic" panose="020B0502020202020204" pitchFamily="34" charset="0"/>
            </a:rPr>
            <a:t>Cunillé</a:t>
          </a:r>
          <a:endParaRPr lang="es-ES" sz="2200" b="1" kern="1200" dirty="0">
            <a:latin typeface="Century Gothic" panose="020B0502020202020204" pitchFamily="34" charset="0"/>
          </a:endParaRPr>
        </a:p>
      </dsp:txBody>
      <dsp:txXfrm>
        <a:off x="0" y="1989310"/>
        <a:ext cx="4754880" cy="497190"/>
      </dsp:txXfrm>
    </dsp:sp>
    <dsp:sp modelId="{F546D120-E4C3-4EE1-AFC1-37ED9F73BFE8}">
      <dsp:nvSpPr>
        <dsp:cNvPr id="0" name=""/>
        <dsp:cNvSpPr/>
      </dsp:nvSpPr>
      <dsp:spPr>
        <a:xfrm>
          <a:off x="0" y="2486500"/>
          <a:ext cx="47548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0F79E5-407F-4F8D-B25D-AA4CE30EA5E8}">
      <dsp:nvSpPr>
        <dsp:cNvPr id="0" name=""/>
        <dsp:cNvSpPr/>
      </dsp:nvSpPr>
      <dsp:spPr>
        <a:xfrm>
          <a:off x="0" y="2486500"/>
          <a:ext cx="4754880" cy="497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i="0" kern="1200" dirty="0">
              <a:latin typeface="Century Gothic" panose="020B0502020202020204" pitchFamily="34" charset="0"/>
            </a:rPr>
            <a:t>Juan Mayorga</a:t>
          </a:r>
        </a:p>
      </dsp:txBody>
      <dsp:txXfrm>
        <a:off x="0" y="2486500"/>
        <a:ext cx="4754880" cy="497190"/>
      </dsp:txXfrm>
    </dsp:sp>
    <dsp:sp modelId="{26D5DBBC-2200-4923-BA5A-D0A9DC08AE80}">
      <dsp:nvSpPr>
        <dsp:cNvPr id="0" name=""/>
        <dsp:cNvSpPr/>
      </dsp:nvSpPr>
      <dsp:spPr>
        <a:xfrm>
          <a:off x="0" y="2983691"/>
          <a:ext cx="475488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4316EF-2510-4A7C-ABFC-568E8AA78DF1}">
      <dsp:nvSpPr>
        <dsp:cNvPr id="0" name=""/>
        <dsp:cNvSpPr/>
      </dsp:nvSpPr>
      <dsp:spPr>
        <a:xfrm>
          <a:off x="0" y="2983691"/>
          <a:ext cx="4754880" cy="497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latin typeface="Century Gothic" panose="020B0502020202020204" pitchFamily="34" charset="0"/>
            </a:rPr>
            <a:t>Ana Diosdado</a:t>
          </a:r>
        </a:p>
      </dsp:txBody>
      <dsp:txXfrm>
        <a:off x="0" y="2983691"/>
        <a:ext cx="4754880" cy="497190"/>
      </dsp:txXfrm>
    </dsp:sp>
    <dsp:sp modelId="{8C5AC268-10C3-4B02-AB0A-0144EB21DC2E}">
      <dsp:nvSpPr>
        <dsp:cNvPr id="0" name=""/>
        <dsp:cNvSpPr/>
      </dsp:nvSpPr>
      <dsp:spPr>
        <a:xfrm>
          <a:off x="0" y="3480882"/>
          <a:ext cx="475488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1A5FF2-7A0D-451F-92D4-F3C2051B8775}">
      <dsp:nvSpPr>
        <dsp:cNvPr id="0" name=""/>
        <dsp:cNvSpPr/>
      </dsp:nvSpPr>
      <dsp:spPr>
        <a:xfrm>
          <a:off x="0" y="3480882"/>
          <a:ext cx="4754880" cy="497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latin typeface="Century Gothic" panose="020B0502020202020204" pitchFamily="34" charset="0"/>
            </a:rPr>
            <a:t>Adolfo </a:t>
          </a:r>
          <a:r>
            <a:rPr lang="es-ES" sz="2200" b="1" kern="1200" dirty="0" err="1">
              <a:latin typeface="Century Gothic" panose="020B0502020202020204" pitchFamily="34" charset="0"/>
            </a:rPr>
            <a:t>Marsillach</a:t>
          </a:r>
          <a:endParaRPr lang="es-ES" sz="2200" b="1" kern="1200" dirty="0">
            <a:latin typeface="Century Gothic" panose="020B0502020202020204" pitchFamily="34" charset="0"/>
          </a:endParaRPr>
        </a:p>
      </dsp:txBody>
      <dsp:txXfrm>
        <a:off x="0" y="3480882"/>
        <a:ext cx="4754880" cy="497190"/>
      </dsp:txXfrm>
    </dsp:sp>
    <dsp:sp modelId="{920E6A01-03E0-4D97-9B06-1FC0F10FF8D3}">
      <dsp:nvSpPr>
        <dsp:cNvPr id="0" name=""/>
        <dsp:cNvSpPr/>
      </dsp:nvSpPr>
      <dsp:spPr>
        <a:xfrm>
          <a:off x="0" y="3978073"/>
          <a:ext cx="475488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03940C-4A83-4AA9-91C1-15CADFF0325C}">
      <dsp:nvSpPr>
        <dsp:cNvPr id="0" name=""/>
        <dsp:cNvSpPr/>
      </dsp:nvSpPr>
      <dsp:spPr>
        <a:xfrm>
          <a:off x="0" y="3978073"/>
          <a:ext cx="4754880" cy="4971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b="1" kern="1200" dirty="0">
              <a:latin typeface="Century Gothic" panose="020B0502020202020204" pitchFamily="34" charset="0"/>
            </a:rPr>
            <a:t>Ernesto Caballero </a:t>
          </a:r>
          <a:r>
            <a:rPr lang="es-ES" sz="2200" b="1" kern="1200" dirty="0"/>
            <a:t>	</a:t>
          </a:r>
          <a:r>
            <a:rPr lang="es-ES" sz="2200" b="1" kern="1200" dirty="0">
              <a:latin typeface="Century Gothic" panose="020B0502020202020204" pitchFamily="34" charset="0"/>
            </a:rPr>
            <a:t>   </a:t>
          </a:r>
          <a:r>
            <a:rPr lang="es-ES" sz="2200" b="1" kern="1200" dirty="0" err="1">
              <a:solidFill>
                <a:srgbClr val="C00000"/>
              </a:solidFill>
              <a:latin typeface="Century Gothic" panose="020B0502020202020204" pitchFamily="34" charset="0"/>
            </a:rPr>
            <a:t>pág</a:t>
          </a:r>
          <a:r>
            <a:rPr lang="es-ES" sz="2200" b="1" kern="1200" dirty="0">
              <a:solidFill>
                <a:srgbClr val="C00000"/>
              </a:solidFill>
              <a:latin typeface="Century Gothic" panose="020B0502020202020204" pitchFamily="34" charset="0"/>
            </a:rPr>
            <a:t> 238</a:t>
          </a:r>
        </a:p>
      </dsp:txBody>
      <dsp:txXfrm>
        <a:off x="0" y="3978073"/>
        <a:ext cx="4754880" cy="497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3EA3E-088E-4153-BBED-B810A2D84B05}" type="datetimeFigureOut">
              <a:rPr lang="es-ES" smtClean="0"/>
              <a:t>20/04/2018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647BE-B20D-4E12-9DE7-C58C17CE98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675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65DE08BA-D862-47E1-8395-48BC5B65826E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7697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5C02-E6CA-4CEB-BAEB-22EB79248426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985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54BE6F1-4C05-416F-A1C1-70DDB4FA7B49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7358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888F6-AEE5-40DF-A626-CEFE9E5915C5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067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CA07-26F8-4AD0-AB2D-E1A965E7F13B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70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7F411-875C-402D-BA30-924966C936E1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625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434E9-2C19-49A3-B844-1FB9C3F61AB3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38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6610-4DAD-47F9-91E1-A5E6D0F8A702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69731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C5A3AB8-B553-4DFD-9175-F907105AA117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37198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1C2FB-D130-4121-B2B1-9D1723C5FB19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664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B04CF-8591-4D7C-87AF-32315FBB37DC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110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6BB83477-CC43-4D08-837F-0BA1217C679D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1555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D14E6-9586-49CE-A39B-57CA5C8611A0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861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D8F42BC-F886-4649-8541-63E9A1F9F81A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966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4E30-C8F6-4064-BF0F-F8CA757341CE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931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93001-9AFD-4641-A6BE-46AF02052C96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669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CB856-6491-4880-BE97-5AD573E7670B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780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7C15A-DB43-48EB-8432-CD4573A0EA28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2266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B1B1-C4D5-4F92-A1AB-9AAF7470B910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559550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44C7AD0-A388-4AD6-82E3-11C80575A437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754558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432F0-84D2-4035-B25C-910831E827F5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7236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C88AC-AA8D-4C58-8AC5-AB74D4C9CD52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8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1FE64E2-565B-4204-82A7-5F8FD5DF6511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3439223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048A673-3E94-4AD4-BA5E-CB08DC73E268}" type="datetime1">
              <a:rPr lang="en-US" smtClean="0"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893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CB5586-842E-4444-B911-A73CD5ED36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>
                <a:latin typeface="Century Gothic" panose="020B0502020202020204" pitchFamily="34" charset="0"/>
              </a:rPr>
              <a:t>Teatro español</a:t>
            </a:r>
            <a:br>
              <a:rPr lang="es-ES" dirty="0">
                <a:latin typeface="Century Gothic" panose="020B0502020202020204" pitchFamily="34" charset="0"/>
              </a:rPr>
            </a:br>
            <a:r>
              <a:rPr lang="es-ES" sz="3600" dirty="0">
                <a:latin typeface="Century Gothic" panose="020B0502020202020204" pitchFamily="34" charset="0"/>
              </a:rPr>
              <a:t>SIGLO XX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5B41B6-4C27-4912-9EEA-CDEDB05D0A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>
                <a:latin typeface="Century Gothic" panose="020B0502020202020204" pitchFamily="34" charset="0"/>
              </a:rPr>
              <a:t>María Doménech Ballester</a:t>
            </a:r>
          </a:p>
          <a:p>
            <a:r>
              <a:rPr lang="es-ES" dirty="0">
                <a:latin typeface="Century Gothic" panose="020B0502020202020204" pitchFamily="34" charset="0"/>
              </a:rPr>
              <a:t>Parque – Colegio Santa Ana</a:t>
            </a:r>
          </a:p>
        </p:txBody>
      </p:sp>
    </p:spTree>
    <p:extLst>
      <p:ext uri="{BB962C8B-B14F-4D97-AF65-F5344CB8AC3E}">
        <p14:creationId xmlns:p14="http://schemas.microsoft.com/office/powerpoint/2010/main" val="4192812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CE4DC00-5E49-42F4-B341-44AAE327560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11724043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Imagen 8" descr="Imagen que contiene persona, foto, edificio, exterior&#10;&#10;Descripción generada con confianza muy alta">
            <a:extLst>
              <a:ext uri="{FF2B5EF4-FFF2-40B4-BE49-F238E27FC236}">
                <a16:creationId xmlns:a16="http://schemas.microsoft.com/office/drawing/2014/main" id="{C909A471-36F1-440F-95F5-AA49354DFA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81" r="-2" b="24861"/>
          <a:stretch/>
        </p:blipFill>
        <p:spPr>
          <a:xfrm>
            <a:off x="7845122" y="4283304"/>
            <a:ext cx="4058758" cy="2133981"/>
          </a:xfrm>
          <a:prstGeom prst="rect">
            <a:avLst/>
          </a:prstGeom>
        </p:spPr>
      </p:pic>
      <p:pic>
        <p:nvPicPr>
          <p:cNvPr id="5" name="Imagen 4" descr="Imagen que contiene automóvil, carretera, exterior, cielo&#10;&#10;Descripción generada con confianza muy alta">
            <a:extLst>
              <a:ext uri="{FF2B5EF4-FFF2-40B4-BE49-F238E27FC236}">
                <a16:creationId xmlns:a16="http://schemas.microsoft.com/office/drawing/2014/main" id="{98195A82-56F9-4541-AB28-01A7540958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197"/>
          <a:stretch/>
        </p:blipFill>
        <p:spPr>
          <a:xfrm>
            <a:off x="7845122" y="2070700"/>
            <a:ext cx="4058758" cy="2045209"/>
          </a:xfrm>
          <a:prstGeom prst="rect">
            <a:avLst/>
          </a:prstGeom>
        </p:spPr>
      </p:pic>
      <p:pic>
        <p:nvPicPr>
          <p:cNvPr id="7" name="Imagen 6" descr="Imagen que contiene persona, foto, edificio, exterior&#10;&#10;Descripción generada con confianza muy alta">
            <a:extLst>
              <a:ext uri="{FF2B5EF4-FFF2-40B4-BE49-F238E27FC236}">
                <a16:creationId xmlns:a16="http://schemas.microsoft.com/office/drawing/2014/main" id="{CE9A7999-7E2B-40EE-A8CB-42E429EBB7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" b="27555"/>
          <a:stretch/>
        </p:blipFill>
        <p:spPr>
          <a:xfrm>
            <a:off x="407963" y="320804"/>
            <a:ext cx="3352668" cy="169412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AA15196-CD64-4D19-BBB3-D1389B40E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3948" y="561612"/>
            <a:ext cx="7174522" cy="1262568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CONTEXTO HISTÓRICO</a:t>
            </a:r>
            <a:br>
              <a:rPr lang="es-ES" b="1" dirty="0">
                <a:solidFill>
                  <a:srgbClr val="C00000"/>
                </a:solidFill>
              </a:rPr>
            </a:br>
            <a:endParaRPr lang="es-ES" sz="3600" b="1" dirty="0">
              <a:solidFill>
                <a:srgbClr val="C0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80E53F-2F4D-4AEC-8AC2-9B224A7C7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11" y="2148047"/>
            <a:ext cx="7267845" cy="4270514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s-ES" b="1" dirty="0"/>
              <a:t>Fin de la Guerra civil (1936 – 1939)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b="1" dirty="0"/>
              <a:t>Dictadura de Franco (1935 – 1975)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b="1" dirty="0"/>
              <a:t>Segunda guerra mundial (1939 – 1945):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400" dirty="0"/>
              <a:t>España aislada a nivel económico, diplomática y cultural,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400" dirty="0"/>
              <a:t>al ser derrotados sus aliados (Mussolini y Hitler).</a:t>
            </a:r>
            <a:endParaRPr lang="es-ES" dirty="0"/>
          </a:p>
          <a:p>
            <a:pPr>
              <a:lnSpc>
                <a:spcPct val="90000"/>
              </a:lnSpc>
            </a:pPr>
            <a:r>
              <a:rPr lang="es-ES" dirty="0"/>
              <a:t>Los sesenta: crecimiento económico y transformaciones sociales. Cambio de mentalidades.</a:t>
            </a:r>
          </a:p>
          <a:p>
            <a:pPr>
              <a:lnSpc>
                <a:spcPct val="90000"/>
              </a:lnSpc>
            </a:pPr>
            <a:r>
              <a:rPr lang="es-ES" dirty="0"/>
              <a:t>Últimos años del franquismo: aumento de luchas sociales.</a:t>
            </a:r>
          </a:p>
          <a:p>
            <a:pPr>
              <a:lnSpc>
                <a:spcPct val="90000"/>
              </a:lnSpc>
            </a:pPr>
            <a:r>
              <a:rPr lang="es-ES" dirty="0"/>
              <a:t>Declive del régimen.</a:t>
            </a:r>
          </a:p>
          <a:p>
            <a:pPr>
              <a:lnSpc>
                <a:spcPct val="90000"/>
              </a:lnSpc>
            </a:pPr>
            <a:r>
              <a:rPr lang="es-ES" dirty="0"/>
              <a:t>Crisis económica mundial desde 1973.</a:t>
            </a:r>
          </a:p>
          <a:p>
            <a:pPr>
              <a:lnSpc>
                <a:spcPct val="90000"/>
              </a:lnSpc>
            </a:pPr>
            <a:r>
              <a:rPr lang="es-ES" dirty="0"/>
              <a:t>1975: muerte del general Franco.</a:t>
            </a:r>
          </a:p>
          <a:p>
            <a:pPr>
              <a:lnSpc>
                <a:spcPct val="90000"/>
              </a:lnSpc>
            </a:pPr>
            <a:r>
              <a:rPr lang="es-ES" dirty="0"/>
              <a:t>Juan Carlos I, rey de España.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400" b="1" dirty="0">
                <a:solidFill>
                  <a:srgbClr val="C00000"/>
                </a:solidFill>
              </a:rPr>
              <a:t>Página 204 (pregunta 1)</a:t>
            </a:r>
          </a:p>
          <a:p>
            <a:pPr>
              <a:lnSpc>
                <a:spcPct val="90000"/>
              </a:lnSpc>
            </a:pPr>
            <a:endParaRPr lang="es-ES" sz="140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9430AA8-CC8E-4B49-AC0E-E8FA68382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@madomba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557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85A5C202-333B-4F6F-A790-99F6350A29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8239860"/>
              </p:ext>
            </p:extLst>
          </p:nvPr>
        </p:nvGraphicFramePr>
        <p:xfrm>
          <a:off x="665407" y="452361"/>
          <a:ext cx="11028609" cy="5890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7E4B42-DFB2-4293-8D2E-A01D31AB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@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madomba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61F2D95-B38B-4059-9EC2-4A060C8A36FB}"/>
              </a:ext>
            </a:extLst>
          </p:cNvPr>
          <p:cNvSpPr txBox="1"/>
          <p:nvPr/>
        </p:nvSpPr>
        <p:spPr>
          <a:xfrm>
            <a:off x="11127346" y="5847008"/>
            <a:ext cx="399246" cy="367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8770065-F103-491C-9D90-0A9D8A952F14}"/>
              </a:ext>
            </a:extLst>
          </p:cNvPr>
          <p:cNvSpPr txBox="1"/>
          <p:nvPr/>
        </p:nvSpPr>
        <p:spPr>
          <a:xfrm>
            <a:off x="1118423" y="5973219"/>
            <a:ext cx="134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  <a:latin typeface="Century Gothic" panose="020B0502020202020204" pitchFamily="34" charset="0"/>
              </a:rPr>
              <a:t>Pág. 220</a:t>
            </a:r>
          </a:p>
        </p:txBody>
      </p:sp>
    </p:spTree>
    <p:extLst>
      <p:ext uri="{BB962C8B-B14F-4D97-AF65-F5344CB8AC3E}">
        <p14:creationId xmlns:p14="http://schemas.microsoft.com/office/powerpoint/2010/main" val="490330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491411D1-FD11-4612-BD74-D774C4CA44B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5AEDB08-530E-4F5C-AC11-D9E22AE1179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4042" y="374904"/>
            <a:ext cx="5106102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51012C2-A81D-4D07-8462-2D7EBFBB395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7945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371C61E-7014-4743-A99C-3F37EE4D15D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264" y="233264"/>
            <a:ext cx="3324388" cy="375562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A2C7D91-6A26-47ED-864F-9E05B5021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42" y="4616606"/>
            <a:ext cx="2999232" cy="143963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5BBC6DA-9037-49AD-A50B-BF9C3FF71BC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2243" y="2871984"/>
            <a:ext cx="2722671" cy="375562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77A5707-B349-4CFF-8F11-CE1FB4CF1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61" y="396576"/>
            <a:ext cx="2245994" cy="3429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558CFAA1-1BEC-4B14-A237-51F0BCCA048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2243" y="242136"/>
            <a:ext cx="2722671" cy="246653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A4AD602-854B-4E43-A53C-6C5345B59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4878" y="3035296"/>
            <a:ext cx="2057400" cy="342900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E218D4E5-944E-4596-B0B8-E6DD71FE184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264" y="4152201"/>
            <a:ext cx="3324388" cy="2475408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CA05292-6E39-4A63-BF64-50194BC03C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7884" y="396576"/>
            <a:ext cx="1411388" cy="21465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5EA0AC6-6DC8-4387-A8F5-7280604AC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2715" y="349983"/>
            <a:ext cx="4853866" cy="1371600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rgbClr val="C00000"/>
                </a:solidFill>
              </a:rPr>
              <a:t>El teatro intelectual</a:t>
            </a:r>
            <a:br>
              <a:rPr lang="es-ES" sz="4000" b="1" dirty="0">
                <a:solidFill>
                  <a:srgbClr val="C00000"/>
                </a:solidFill>
              </a:rPr>
            </a:br>
            <a:r>
              <a:rPr lang="es-ES" sz="4000" b="1" dirty="0">
                <a:solidFill>
                  <a:srgbClr val="C00000"/>
                </a:solidFill>
              </a:rPr>
              <a:t>y humorístico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B0BCF9-ABD1-44CC-84F8-1C10D628A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956" y="1790163"/>
            <a:ext cx="4819625" cy="44149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700" dirty="0">
                <a:latin typeface="Century Gothic" panose="020B0502020202020204" pitchFamily="34" charset="0"/>
              </a:rPr>
              <a:t>Humor intelectual que funda su eficacia cómica en la ruptura de las convenciones realistas. </a:t>
            </a:r>
          </a:p>
          <a:p>
            <a:pPr marL="0" indent="0" algn="ctr">
              <a:buNone/>
            </a:pPr>
            <a:r>
              <a:rPr lang="es-ES" sz="1700" dirty="0">
                <a:latin typeface="Century Gothic" panose="020B0502020202020204" pitchFamily="34" charset="0"/>
              </a:rPr>
              <a:t>AUTORES que renovaron el teatro:</a:t>
            </a:r>
          </a:p>
          <a:p>
            <a:r>
              <a:rPr lang="es-ES" b="1" dirty="0">
                <a:solidFill>
                  <a:srgbClr val="C00000"/>
                </a:solidFill>
                <a:latin typeface="Century Gothic" panose="020B0502020202020204" pitchFamily="34" charset="0"/>
              </a:rPr>
              <a:t>Enrique Jardiel Poncela:</a:t>
            </a:r>
          </a:p>
          <a:p>
            <a:pPr marL="0" indent="0">
              <a:buNone/>
            </a:pPr>
            <a:r>
              <a:rPr lang="es-ES" dirty="0">
                <a:latin typeface="Century Gothic" panose="020B0502020202020204" pitchFamily="34" charset="0"/>
              </a:rPr>
              <a:t>“Teatro de lo inverosímil” con hechos y situaciones absurdos.</a:t>
            </a:r>
            <a:endParaRPr lang="es-ES" b="1" dirty="0">
              <a:latin typeface="Century Gothic" panose="020B0502020202020204" pitchFamily="34" charset="0"/>
            </a:endParaRPr>
          </a:p>
          <a:p>
            <a:r>
              <a:rPr lang="es-ES" b="1" dirty="0">
                <a:solidFill>
                  <a:srgbClr val="C00000"/>
                </a:solidFill>
                <a:latin typeface="Century Gothic" panose="020B0502020202020204" pitchFamily="34" charset="0"/>
              </a:rPr>
              <a:t>Miguel Mihura:</a:t>
            </a:r>
          </a:p>
          <a:p>
            <a:pPr marL="0" indent="0">
              <a:buNone/>
            </a:pPr>
            <a:r>
              <a:rPr lang="es-ES" dirty="0">
                <a:latin typeface="Century Gothic" panose="020B0502020202020204" pitchFamily="34" charset="0"/>
              </a:rPr>
              <a:t>Combina absurdo y reflexión existencial. Plantea situaciones incongruentes y diálogos absurdos. Con ello denuncia los convencionalismos sociales.</a:t>
            </a:r>
          </a:p>
          <a:p>
            <a:pPr marL="0" indent="0" algn="r">
              <a:buNone/>
            </a:pPr>
            <a:r>
              <a:rPr lang="es-ES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Pág</a:t>
            </a:r>
            <a:r>
              <a:rPr lang="es-ES" b="1" dirty="0">
                <a:solidFill>
                  <a:srgbClr val="C00000"/>
                </a:solidFill>
                <a:latin typeface="Century Gothic" panose="020B0502020202020204" pitchFamily="34" charset="0"/>
              </a:rPr>
              <a:t> 220</a:t>
            </a:r>
          </a:p>
          <a:p>
            <a:pPr marL="0" indent="0">
              <a:buNone/>
            </a:pPr>
            <a:endParaRPr lang="es-ES" sz="1700" dirty="0"/>
          </a:p>
          <a:p>
            <a:pPr marL="0" indent="0">
              <a:buNone/>
            </a:pPr>
            <a:endParaRPr lang="es-ES" sz="170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787EFA-B68F-4184-A9C4-E4D3E043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7483" y="6212422"/>
            <a:ext cx="4293789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latin typeface="Century Gothic" panose="020B0502020202020204" pitchFamily="34" charset="0"/>
              </a:rPr>
              <a:t>@madomba</a:t>
            </a:r>
          </a:p>
        </p:txBody>
      </p:sp>
    </p:spTree>
    <p:extLst>
      <p:ext uri="{BB962C8B-B14F-4D97-AF65-F5344CB8AC3E}">
        <p14:creationId xmlns:p14="http://schemas.microsoft.com/office/powerpoint/2010/main" val="4270805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491411D1-FD11-4612-BD74-D774C4CA44B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5AEDB08-530E-4F5C-AC11-D9E22AE1179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4042" y="374904"/>
            <a:ext cx="5106102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51012C2-A81D-4D07-8462-2D7EBFBB395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7945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371C61E-7014-4743-A99C-3F37EE4D15D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264" y="233264"/>
            <a:ext cx="3324388" cy="375562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 descr="Imagen que contiene texto&#10;&#10;Descripción generada con confianza muy alta">
            <a:extLst>
              <a:ext uri="{FF2B5EF4-FFF2-40B4-BE49-F238E27FC236}">
                <a16:creationId xmlns:a16="http://schemas.microsoft.com/office/drawing/2014/main" id="{386173A7-683E-4F46-BF35-3F08D70AD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42" y="4710332"/>
            <a:ext cx="2999232" cy="1252179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5BBC6DA-9037-49AD-A50B-BF9C3FF71BC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2243" y="2871984"/>
            <a:ext cx="2722671" cy="375562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Imagen que contiene texto&#10;&#10;Descripción generada con confianza alta">
            <a:extLst>
              <a:ext uri="{FF2B5EF4-FFF2-40B4-BE49-F238E27FC236}">
                <a16:creationId xmlns:a16="http://schemas.microsoft.com/office/drawing/2014/main" id="{4A90CD27-9B20-4F27-AFB6-2AE32CB13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315" y="396576"/>
            <a:ext cx="2280285" cy="342900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558CFAA1-1BEC-4B14-A237-51F0BCCA048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2243" y="242136"/>
            <a:ext cx="2722671" cy="246653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 descr="Imagen que contiene edificio, antiguo, accesorios metálicos&#10;&#10;Descripción generada con confianza alta">
            <a:extLst>
              <a:ext uri="{FF2B5EF4-FFF2-40B4-BE49-F238E27FC236}">
                <a16:creationId xmlns:a16="http://schemas.microsoft.com/office/drawing/2014/main" id="{5E8D739D-4941-47CC-A181-28703A040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2008" y="3035296"/>
            <a:ext cx="2263140" cy="342900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E218D4E5-944E-4596-B0B8-E6DD71FE184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264" y="4152201"/>
            <a:ext cx="3324388" cy="2475408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 descr="Imagen que contiene texto&#10;&#10;Descripción generada con confianza muy alta">
            <a:extLst>
              <a:ext uri="{FF2B5EF4-FFF2-40B4-BE49-F238E27FC236}">
                <a16:creationId xmlns:a16="http://schemas.microsoft.com/office/drawing/2014/main" id="{66D9973C-4B9B-45D2-9F9D-A85656E724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706" y="601333"/>
            <a:ext cx="2387745" cy="173708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D501017-998A-49BF-8281-C5DD1723E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8142" y="393705"/>
            <a:ext cx="4560470" cy="56645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400" b="1" dirty="0">
                <a:solidFill>
                  <a:srgbClr val="C00000"/>
                </a:solidFill>
              </a:rPr>
              <a:t>Teatro social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9665F8-162E-4CD3-9AAC-38408A278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0597" y="978960"/>
            <a:ext cx="5055561" cy="5485335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s-ES" sz="1400" dirty="0">
                <a:latin typeface="Century Gothic" panose="020B0502020202020204" pitchFamily="34" charset="0"/>
              </a:rPr>
              <a:t>A finales de 1940 surge un teatro realista y comprometido políticamente, que denuncia la injusticia, las desigualdades y la falta de autenticidad de la sociedad de su época.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400" dirty="0">
                <a:latin typeface="Century Gothic" panose="020B0502020202020204" pitchFamily="34" charset="0"/>
              </a:rPr>
              <a:t>Principal representante:</a:t>
            </a:r>
            <a:r>
              <a:rPr lang="es-ES" sz="1600" dirty="0">
                <a:latin typeface="Century Gothic" panose="020B0502020202020204" pitchFamily="34" charset="0"/>
              </a:rPr>
              <a:t>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ANTONIO BUERO VALLEJO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600" dirty="0">
                <a:latin typeface="Century Gothic" panose="020B0502020202020204" pitchFamily="34" charset="0"/>
              </a:rPr>
              <a:t>En su teatro combina: realismo, simbolismo, reflexión existencial, crítica y compromiso social.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600" dirty="0">
                <a:latin typeface="Century Gothic" panose="020B0502020202020204" pitchFamily="34" charset="0"/>
              </a:rPr>
              <a:t>Utiliza un lenguaje sencillo, elaborado y de fuerte expresividad dramática.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600" dirty="0">
                <a:latin typeface="Century Gothic" panose="020B0502020202020204" pitchFamily="34" charset="0"/>
              </a:rPr>
              <a:t>Acerca la escena al espectador para que comprenda al personaje.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600" dirty="0">
                <a:latin typeface="Century Gothic" panose="020B0502020202020204" pitchFamily="34" charset="0"/>
              </a:rPr>
              <a:t>Utiliza el recurso de hablar de una época pasada para denunciar la presente.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600" dirty="0">
                <a:latin typeface="Century Gothic" panose="020B0502020202020204" pitchFamily="34" charset="0"/>
              </a:rPr>
              <a:t>Fue un autor solitario y solidario. Obtuvo el PREMIO CERVANTES en 1986.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ETAPAS: 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" sz="1600" dirty="0">
                <a:latin typeface="Century Gothic" panose="020B0502020202020204" pitchFamily="34" charset="0"/>
              </a:rPr>
              <a:t> </a:t>
            </a:r>
            <a:r>
              <a:rPr lang="es-ES" sz="1600" b="1" dirty="0">
                <a:latin typeface="Century Gothic" panose="020B0502020202020204" pitchFamily="34" charset="0"/>
              </a:rPr>
              <a:t>Drama existencial: </a:t>
            </a:r>
            <a:r>
              <a:rPr lang="es-ES" sz="1600" i="1" dirty="0">
                <a:latin typeface="Century Gothic" panose="020B0502020202020204" pitchFamily="34" charset="0"/>
              </a:rPr>
              <a:t>Historia de una escalera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" sz="1600" i="1" dirty="0">
                <a:latin typeface="Century Gothic" panose="020B0502020202020204" pitchFamily="34" charset="0"/>
              </a:rPr>
              <a:t> </a:t>
            </a:r>
            <a:r>
              <a:rPr lang="es-ES" sz="1600" b="1" dirty="0">
                <a:latin typeface="Century Gothic" panose="020B0502020202020204" pitchFamily="34" charset="0"/>
              </a:rPr>
              <a:t>Drama histórico:</a:t>
            </a:r>
            <a:r>
              <a:rPr lang="es-ES" sz="1600" dirty="0">
                <a:latin typeface="Century Gothic" panose="020B0502020202020204" pitchFamily="34" charset="0"/>
              </a:rPr>
              <a:t> </a:t>
            </a:r>
            <a:r>
              <a:rPr lang="es-ES" sz="1600" i="1" dirty="0">
                <a:latin typeface="Century Gothic" panose="020B0502020202020204" pitchFamily="34" charset="0"/>
              </a:rPr>
              <a:t>El concierto de San Ovidio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" sz="1600" i="1" dirty="0">
                <a:latin typeface="Century Gothic" panose="020B0502020202020204" pitchFamily="34" charset="0"/>
              </a:rPr>
              <a:t> </a:t>
            </a:r>
            <a:r>
              <a:rPr lang="es-ES" sz="1600" b="1" dirty="0">
                <a:latin typeface="Century Gothic" panose="020B0502020202020204" pitchFamily="34" charset="0"/>
              </a:rPr>
              <a:t>Crítica social: </a:t>
            </a:r>
            <a:r>
              <a:rPr lang="es-ES" sz="1600" i="1" dirty="0">
                <a:latin typeface="Century Gothic" panose="020B0502020202020204" pitchFamily="34" charset="0"/>
              </a:rPr>
              <a:t>La Fundación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es-ES" sz="16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Pág</a:t>
            </a:r>
            <a:r>
              <a:rPr lang="es-ES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221</a:t>
            </a:r>
          </a:p>
          <a:p>
            <a:pPr marL="0" indent="0">
              <a:lnSpc>
                <a:spcPct val="90000"/>
              </a:lnSpc>
              <a:buNone/>
            </a:pPr>
            <a:endParaRPr lang="es-ES" sz="120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7E4B42-DFB2-4293-8D2E-A01D31AB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7483" y="6212422"/>
            <a:ext cx="4293789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dirty="0">
                <a:latin typeface="Century Gothic" panose="020B0502020202020204" pitchFamily="34" charset="0"/>
              </a:rPr>
              <a:t>@</a:t>
            </a:r>
            <a:r>
              <a:rPr lang="en-US">
                <a:latin typeface="Century Gothic" panose="020B0502020202020204" pitchFamily="34" charset="0"/>
              </a:rPr>
              <a:t>madomba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648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 Single Corner Rectangle 3">
            <a:extLst>
              <a:ext uri="{FF2B5EF4-FFF2-40B4-BE49-F238E27FC236}">
                <a16:creationId xmlns:a16="http://schemas.microsoft.com/office/drawing/2014/main" id="{D2AD6C09-9E6A-435E-B0A3-51C63F7670D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04973" y="4472883"/>
            <a:ext cx="2559744" cy="1706538"/>
          </a:xfrm>
          <a:prstGeom prst="round1Rect">
            <a:avLst>
              <a:gd name="adj" fmla="val 0"/>
            </a:avLst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 Single Corner Rectangle 4">
            <a:extLst>
              <a:ext uri="{FF2B5EF4-FFF2-40B4-BE49-F238E27FC236}">
                <a16:creationId xmlns:a16="http://schemas.microsoft.com/office/drawing/2014/main" id="{507939C1-8CEB-4071-83F7-FD166FBE63F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4973" y="643467"/>
            <a:ext cx="2559744" cy="1706538"/>
          </a:xfrm>
          <a:prstGeom prst="round1Rect">
            <a:avLst>
              <a:gd name="adj" fmla="val 0"/>
            </a:avLst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82BB298-688B-46FF-939A-383B2209C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055" y="4575848"/>
            <a:ext cx="1613556" cy="1500608"/>
          </a:xfrm>
          <a:prstGeom prst="rect">
            <a:avLst/>
          </a:prstGeom>
        </p:spPr>
      </p:pic>
      <p:sp>
        <p:nvSpPr>
          <p:cNvPr id="27" name="Round Diagonal Corner Rectangle 6">
            <a:extLst>
              <a:ext uri="{FF2B5EF4-FFF2-40B4-BE49-F238E27FC236}">
                <a16:creationId xmlns:a16="http://schemas.microsoft.com/office/drawing/2014/main" id="{05FFD49F-7C3B-40CE-B164-D0BF410C87D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53" y="2554110"/>
            <a:ext cx="2565764" cy="1710603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 descr="Imagen que contiene persona, hombre&#10;&#10;Descripción generada con confianza alta">
            <a:extLst>
              <a:ext uri="{FF2B5EF4-FFF2-40B4-BE49-F238E27FC236}">
                <a16:creationId xmlns:a16="http://schemas.microsoft.com/office/drawing/2014/main" id="{55258C9F-977A-4F77-87DF-65DF4745E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260" y="2636063"/>
            <a:ext cx="2317147" cy="1546696"/>
          </a:xfrm>
          <a:prstGeom prst="rect">
            <a:avLst/>
          </a:prstGeom>
        </p:spPr>
      </p:pic>
      <p:pic>
        <p:nvPicPr>
          <p:cNvPr id="5" name="Imagen 4" descr="Imagen que contiene persona, interior, hombre&#10;&#10;Descripción generada con confianza alta">
            <a:extLst>
              <a:ext uri="{FF2B5EF4-FFF2-40B4-BE49-F238E27FC236}">
                <a16:creationId xmlns:a16="http://schemas.microsoft.com/office/drawing/2014/main" id="{CE872D46-E09B-4CFB-B2F7-E5632E4D7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04" y="949449"/>
            <a:ext cx="2878861" cy="10147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F5CE7BF-EDDA-43BE-A5CA-47F5CAB8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3353" y="467803"/>
            <a:ext cx="7324725" cy="619536"/>
          </a:xfrm>
        </p:spPr>
        <p:txBody>
          <a:bodyPr>
            <a:normAutofit fontScale="90000"/>
          </a:bodyPr>
          <a:lstStyle/>
          <a:p>
            <a:pPr algn="ctr"/>
            <a:br>
              <a:rPr lang="es-ES" sz="3000" dirty="0"/>
            </a:br>
            <a:r>
              <a:rPr lang="es-ES" sz="4400" b="1" dirty="0">
                <a:solidFill>
                  <a:srgbClr val="C00000"/>
                </a:solidFill>
              </a:rPr>
              <a:t>Teatro experimental</a:t>
            </a:r>
            <a:br>
              <a:rPr lang="es-ES" sz="3000" dirty="0"/>
            </a:br>
            <a:endParaRPr lang="es-ES" sz="3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E5A7B9-0D3A-4CF8-98C7-4AA620EE3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2295" y="1100695"/>
            <a:ext cx="8258995" cy="5113840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s-ES" sz="1600" dirty="0">
                <a:latin typeface="Century Gothic" panose="020B0502020202020204" pitchFamily="34" charset="0"/>
              </a:rPr>
              <a:t>En la década de 1960 surge una corriente que se aleja de las convenciones realistas dominantes.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600" dirty="0">
                <a:latin typeface="Century Gothic" panose="020B0502020202020204" pitchFamily="34" charset="0"/>
              </a:rPr>
              <a:t>Autores: Fernando Arrabal y José Ruibal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600" b="1" dirty="0">
                <a:latin typeface="Century Gothic" panose="020B0502020202020204" pitchFamily="34" charset="0"/>
              </a:rPr>
              <a:t>Características</a:t>
            </a:r>
            <a:r>
              <a:rPr lang="es-ES" sz="1600" dirty="0">
                <a:latin typeface="Century Gothic" panose="020B0502020202020204" pitchFamily="34" charset="0"/>
              </a:rPr>
              <a:t>: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1600" dirty="0">
                <a:latin typeface="Century Gothic" panose="020B0502020202020204" pitchFamily="34" charset="0"/>
              </a:rPr>
              <a:t>Pierden importancia las nociones del personaje y la acción dramática.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1600" dirty="0">
                <a:latin typeface="Century Gothic" panose="020B0502020202020204" pitchFamily="34" charset="0"/>
              </a:rPr>
              <a:t>Uso de recursos alegóricos y simbólicos que obliga al espectador a reinterpretar lo que ve o busca.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1600" dirty="0">
                <a:latin typeface="Century Gothic" panose="020B0502020202020204" pitchFamily="34" charset="0"/>
              </a:rPr>
              <a:t>Renovación del apuesta en escena (objetos mecánicos que suscitan una reacción crítica ante la deshumanización social.)</a:t>
            </a:r>
          </a:p>
          <a:p>
            <a:pPr marL="0" indent="0">
              <a:lnSpc>
                <a:spcPct val="90000"/>
              </a:lnSpc>
              <a:buNone/>
            </a:pPr>
            <a:endParaRPr lang="es-ES" sz="1600" dirty="0">
              <a:latin typeface="Century Gothic" panose="020B0502020202020204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600" dirty="0">
                <a:latin typeface="Century Gothic" panose="020B0502020202020204" pitchFamily="34" charset="0"/>
              </a:rPr>
              <a:t>Algunos grupos teatrales abordan nuevos temas y formas de representación en las “salas alternativas”. Compañías teatrales independientes como: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" sz="1600" b="1" dirty="0">
                <a:latin typeface="Century Gothic" panose="020B0502020202020204" pitchFamily="34" charset="0"/>
              </a:rPr>
              <a:t> </a:t>
            </a:r>
            <a:r>
              <a:rPr lang="es-ES" sz="1600" b="1" dirty="0" err="1">
                <a:latin typeface="Century Gothic" panose="020B0502020202020204" pitchFamily="34" charset="0"/>
              </a:rPr>
              <a:t>Els</a:t>
            </a:r>
            <a:r>
              <a:rPr lang="es-ES" sz="1600" b="1" dirty="0">
                <a:latin typeface="Century Gothic" panose="020B0502020202020204" pitchFamily="34" charset="0"/>
              </a:rPr>
              <a:t> Joglars </a:t>
            </a:r>
            <a:r>
              <a:rPr lang="es-ES" sz="1400" dirty="0">
                <a:latin typeface="Century Gothic" panose="020B0502020202020204" pitchFamily="34" charset="0"/>
              </a:rPr>
              <a:t>(teatro crítico con la sociedad)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" sz="1600" dirty="0">
                <a:latin typeface="Century Gothic" panose="020B0502020202020204" pitchFamily="34" charset="0"/>
              </a:rPr>
              <a:t> </a:t>
            </a:r>
            <a:r>
              <a:rPr lang="es-ES" sz="1600" b="1" dirty="0" err="1">
                <a:latin typeface="Century Gothic" panose="020B0502020202020204" pitchFamily="34" charset="0"/>
              </a:rPr>
              <a:t>Els</a:t>
            </a:r>
            <a:r>
              <a:rPr lang="es-ES" sz="1600" b="1" dirty="0">
                <a:latin typeface="Century Gothic" panose="020B0502020202020204" pitchFamily="34" charset="0"/>
              </a:rPr>
              <a:t> </a:t>
            </a:r>
            <a:r>
              <a:rPr lang="es-ES" sz="1600" b="1" dirty="0" err="1">
                <a:latin typeface="Century Gothic" panose="020B0502020202020204" pitchFamily="34" charset="0"/>
              </a:rPr>
              <a:t>comediants</a:t>
            </a:r>
            <a:r>
              <a:rPr lang="es-ES" sz="1600" dirty="0">
                <a:latin typeface="Century Gothic" panose="020B0502020202020204" pitchFamily="34" charset="0"/>
              </a:rPr>
              <a:t> </a:t>
            </a:r>
            <a:r>
              <a:rPr lang="es-ES" sz="1400" dirty="0">
                <a:latin typeface="Century Gothic" panose="020B0502020202020204" pitchFamily="34" charset="0"/>
              </a:rPr>
              <a:t>(provocar reacciones en el espectador: crítica, rechazo, sorpresa)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" sz="1600" b="1" dirty="0">
                <a:latin typeface="Century Gothic" panose="020B0502020202020204" pitchFamily="34" charset="0"/>
              </a:rPr>
              <a:t> La Fura del Baus </a:t>
            </a:r>
            <a:r>
              <a:rPr lang="es-ES" sz="1400" dirty="0">
                <a:latin typeface="Century Gothic" panose="020B0502020202020204" pitchFamily="34" charset="0"/>
              </a:rPr>
              <a:t>(imagen sobre el texto – improvisación – espectador en la función)</a:t>
            </a:r>
          </a:p>
          <a:p>
            <a:pPr marL="0" indent="0">
              <a:lnSpc>
                <a:spcPct val="90000"/>
              </a:lnSpc>
              <a:buNone/>
            </a:pPr>
            <a:endParaRPr lang="es-ES" sz="1400" dirty="0">
              <a:latin typeface="Century Gothic" panose="020B0502020202020204" pitchFamily="34" charset="0"/>
            </a:endParaRPr>
          </a:p>
          <a:p>
            <a:pPr marL="0" indent="0" algn="r">
              <a:lnSpc>
                <a:spcPct val="90000"/>
              </a:lnSpc>
              <a:buNone/>
            </a:pPr>
            <a:r>
              <a:rPr lang="es-ES" sz="14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Pág</a:t>
            </a:r>
            <a:r>
              <a:rPr lang="es-ES" sz="1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222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F64DF1-80FE-4BDD-A3E0-6D02DD92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9960" y="6214535"/>
            <a:ext cx="5212080" cy="25603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@madomba</a:t>
            </a:r>
          </a:p>
        </p:txBody>
      </p:sp>
    </p:spTree>
    <p:extLst>
      <p:ext uri="{BB962C8B-B14F-4D97-AF65-F5344CB8AC3E}">
        <p14:creationId xmlns:p14="http://schemas.microsoft.com/office/powerpoint/2010/main" val="862797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6">
            <a:extLst>
              <a:ext uri="{FF2B5EF4-FFF2-40B4-BE49-F238E27FC236}">
                <a16:creationId xmlns:a16="http://schemas.microsoft.com/office/drawing/2014/main" id="{FC2A95B5-B7A6-48A3-B59E-E208BAD99B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0769EB0-A33C-4CDA-B41C-8D11F6DBF04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8377666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56FDA950-B1E6-4E97-8497-76098A9C6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7675" y="149446"/>
            <a:ext cx="3007105" cy="2165116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548EAEBC-B0C3-443B-AB29-0E5813113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0251" y="4501829"/>
            <a:ext cx="3045532" cy="2284149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A5887B96-BC85-457A-B4D2-B9ADB9BCF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7675" y="2386584"/>
            <a:ext cx="2998108" cy="200123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94CAB22-A2B4-4094-AFEE-B9BEA2DD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976" y="868266"/>
            <a:ext cx="7161246" cy="605308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CONTEXTO HISTÓRICO</a:t>
            </a:r>
            <a:br>
              <a:rPr lang="es-ES" b="1" dirty="0">
                <a:solidFill>
                  <a:srgbClr val="C00000"/>
                </a:solidFill>
              </a:rPr>
            </a:b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6BECED-8A87-42DB-82BC-B93A87B0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699" y="1900939"/>
            <a:ext cx="7728824" cy="423231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s-ES" sz="1600" dirty="0"/>
              <a:t>Transición </a:t>
            </a:r>
            <a:r>
              <a:rPr lang="es-ES" sz="1600" b="1" dirty="0"/>
              <a:t>democrática</a:t>
            </a:r>
            <a:r>
              <a:rPr lang="es-ES" sz="1600" dirty="0"/>
              <a:t>.</a:t>
            </a:r>
          </a:p>
          <a:p>
            <a:pPr>
              <a:lnSpc>
                <a:spcPct val="90000"/>
              </a:lnSpc>
            </a:pPr>
            <a:r>
              <a:rPr lang="es-ES" sz="1600" b="1" dirty="0"/>
              <a:t>Adolfo Suárez</a:t>
            </a:r>
            <a:r>
              <a:rPr lang="es-ES" sz="1600" dirty="0"/>
              <a:t>, Ley para la Reforma Política, 1976 (referéndum de los españoles).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Proceso de </a:t>
            </a:r>
            <a:r>
              <a:rPr lang="es-ES" sz="1600" b="1" dirty="0"/>
              <a:t>legalización</a:t>
            </a:r>
            <a:r>
              <a:rPr lang="es-ES" sz="1600" dirty="0"/>
              <a:t> de los partidos políticos.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Elecciones libres en 1977.</a:t>
            </a:r>
          </a:p>
          <a:p>
            <a:pPr>
              <a:lnSpc>
                <a:spcPct val="90000"/>
              </a:lnSpc>
            </a:pPr>
            <a:r>
              <a:rPr lang="es-ES" sz="1600" b="1" dirty="0"/>
              <a:t>Constitución española </a:t>
            </a:r>
            <a:r>
              <a:rPr lang="es-ES" sz="1600" dirty="0"/>
              <a:t>en 1978. España quedó como una monarquía parlamentaria. 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Tras el fallido golpe de Estado en 23 febrero 1981 y normalización de la política: España se reconoce como </a:t>
            </a:r>
            <a:r>
              <a:rPr lang="es-ES" sz="1600" b="1" dirty="0"/>
              <a:t>Estado democrático</a:t>
            </a:r>
            <a:r>
              <a:rPr lang="es-ES" sz="1600" dirty="0"/>
              <a:t> y entra en la </a:t>
            </a:r>
            <a:r>
              <a:rPr lang="es-ES" sz="1600" b="1" dirty="0"/>
              <a:t>Unión Europea</a:t>
            </a:r>
            <a:r>
              <a:rPr lang="es-ES" sz="1600" dirty="0"/>
              <a:t>.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Fin de la Guerra Fría con la </a:t>
            </a:r>
            <a:r>
              <a:rPr lang="es-ES" sz="1600" b="1" dirty="0"/>
              <a:t>caída del muro de Berlín </a:t>
            </a:r>
            <a:r>
              <a:rPr lang="es-ES" sz="1600" dirty="0"/>
              <a:t>(1989) y disolución de la Unión Soviética.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Proceso de </a:t>
            </a:r>
            <a:r>
              <a:rPr lang="es-ES" sz="1600" b="1" dirty="0"/>
              <a:t>globalización</a:t>
            </a:r>
            <a:r>
              <a:rPr lang="es-ES" sz="1600" dirty="0"/>
              <a:t> favorecido por el desarrollo de las comunicaciones, los sistemas informáticos e Internet.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Pág. 228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A38080-7E9C-4282-AEF6-F89A029C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@madomba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3660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501017-998A-49BF-8281-C5DD1723E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524" y="387433"/>
            <a:ext cx="11062952" cy="1623217"/>
          </a:xfrm>
        </p:spPr>
        <p:txBody>
          <a:bodyPr>
            <a:noAutofit/>
          </a:bodyPr>
          <a:lstStyle/>
          <a:p>
            <a:pPr algn="ctr"/>
            <a:r>
              <a:rPr lang="es-ES" sz="2000" dirty="0">
                <a:latin typeface="Century Gothic" panose="020B0502020202020204" pitchFamily="34" charset="0"/>
              </a:rPr>
              <a:t>Con la democracia y la desaparición de la censura se representan obras de teatro antes prohibidas y de autores extranjeros. 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Surgen instituciones vinculadas al Estado o a las Comunidades Autónomas: 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b="1" dirty="0">
                <a:latin typeface="Century Gothic" panose="020B0502020202020204" pitchFamily="34" charset="0"/>
              </a:rPr>
              <a:t>Centro Dramático Nacional </a:t>
            </a:r>
            <a:r>
              <a:rPr lang="es-ES" sz="2000" dirty="0">
                <a:latin typeface="Century Gothic" panose="020B0502020202020204" pitchFamily="34" charset="0"/>
              </a:rPr>
              <a:t>o </a:t>
            </a:r>
            <a:r>
              <a:rPr lang="es-ES" sz="2000" b="1" dirty="0">
                <a:latin typeface="Century Gothic" panose="020B0502020202020204" pitchFamily="34" charset="0"/>
              </a:rPr>
              <a:t>Compañía Nacional de Teatro Clásico</a:t>
            </a:r>
            <a:r>
              <a:rPr lang="es-ES" sz="2000" dirty="0">
                <a:latin typeface="Century Gothic" panose="020B0502020202020204" pitchFamily="34" charset="0"/>
              </a:rPr>
              <a:t>. </a:t>
            </a:r>
            <a:br>
              <a:rPr lang="es-ES" sz="2000" dirty="0">
                <a:latin typeface="Century Gothic" panose="020B0502020202020204" pitchFamily="34" charset="0"/>
              </a:rPr>
            </a:br>
            <a:r>
              <a:rPr lang="es-ES" sz="2000" dirty="0">
                <a:latin typeface="Century Gothic" panose="020B0502020202020204" pitchFamily="34" charset="0"/>
              </a:rPr>
              <a:t>										</a:t>
            </a:r>
            <a:r>
              <a:rPr lang="es-ES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Pág. 237</a:t>
            </a:r>
            <a:endParaRPr lang="es-ES" sz="20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A066816A-A7A5-4DD7-8F16-19C3FEE8EE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8002465"/>
              </p:ext>
            </p:extLst>
          </p:nvPr>
        </p:nvGraphicFramePr>
        <p:xfrm>
          <a:off x="564524" y="2265811"/>
          <a:ext cx="11359166" cy="3948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47E4B42-DFB2-4293-8D2E-A01D31AB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@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madomba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301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3">
            <a:extLst>
              <a:ext uri="{FF2B5EF4-FFF2-40B4-BE49-F238E27FC236}">
                <a16:creationId xmlns:a16="http://schemas.microsoft.com/office/drawing/2014/main" id="{77B2BA5B-1894-4AF7-A31A-68B310384EB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5">
            <a:extLst>
              <a:ext uri="{FF2B5EF4-FFF2-40B4-BE49-F238E27FC236}">
                <a16:creationId xmlns:a16="http://schemas.microsoft.com/office/drawing/2014/main" id="{25B8B2C1-56D3-48CF-B950-1C2F68E1983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15771" y="282258"/>
            <a:ext cx="1846073" cy="27808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4D37A8D7-D2CC-4162-895A-C3ECA645FB0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3957" y="4194827"/>
            <a:ext cx="2071742" cy="241124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C150044-B3E4-45A3-A4BB-7502BDE31E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1" r="10788" b="2"/>
          <a:stretch/>
        </p:blipFill>
        <p:spPr>
          <a:xfrm>
            <a:off x="8245165" y="3209731"/>
            <a:ext cx="3716680" cy="339634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29881D0-208D-4650-9C0E-EFF4D2D90B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03" r="28797" b="3"/>
          <a:stretch/>
        </p:blipFill>
        <p:spPr>
          <a:xfrm>
            <a:off x="6013956" y="282258"/>
            <a:ext cx="3950144" cy="3749831"/>
          </a:xfrm>
          <a:custGeom>
            <a:avLst/>
            <a:gdLst>
              <a:gd name="connsiteX0" fmla="*/ 0 w 3950144"/>
              <a:gd name="connsiteY0" fmla="*/ 0 h 3749831"/>
              <a:gd name="connsiteX1" fmla="*/ 3950144 w 3950144"/>
              <a:gd name="connsiteY1" fmla="*/ 0 h 3749831"/>
              <a:gd name="connsiteX2" fmla="*/ 3950144 w 3950144"/>
              <a:gd name="connsiteY2" fmla="*/ 2780881 h 3749831"/>
              <a:gd name="connsiteX3" fmla="*/ 2071742 w 3950144"/>
              <a:gd name="connsiteY3" fmla="*/ 2780881 h 3749831"/>
              <a:gd name="connsiteX4" fmla="*/ 2071742 w 3950144"/>
              <a:gd name="connsiteY4" fmla="*/ 3749831 h 3749831"/>
              <a:gd name="connsiteX5" fmla="*/ 0 w 3950144"/>
              <a:gd name="connsiteY5" fmla="*/ 3749831 h 374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144" h="3749831">
                <a:moveTo>
                  <a:pt x="0" y="0"/>
                </a:moveTo>
                <a:lnTo>
                  <a:pt x="3950144" y="0"/>
                </a:lnTo>
                <a:lnTo>
                  <a:pt x="3950144" y="2780881"/>
                </a:lnTo>
                <a:lnTo>
                  <a:pt x="2071742" y="2780881"/>
                </a:lnTo>
                <a:lnTo>
                  <a:pt x="2071742" y="3749831"/>
                </a:lnTo>
                <a:lnTo>
                  <a:pt x="0" y="3749831"/>
                </a:lnTo>
                <a:close/>
              </a:path>
            </a:pathLst>
          </a:custGeom>
        </p:spPr>
      </p:pic>
      <p:sp>
        <p:nvSpPr>
          <p:cNvPr id="27" name="Rectangle 19">
            <a:extLst>
              <a:ext uri="{FF2B5EF4-FFF2-40B4-BE49-F238E27FC236}">
                <a16:creationId xmlns:a16="http://schemas.microsoft.com/office/drawing/2014/main" id="{3F8292AA-2164-4B18-AEBD-CC13F4CA6F0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6165" y="282258"/>
            <a:ext cx="5617029" cy="63238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1">
            <a:extLst>
              <a:ext uri="{FF2B5EF4-FFF2-40B4-BE49-F238E27FC236}">
                <a16:creationId xmlns:a16="http://schemas.microsoft.com/office/drawing/2014/main" id="{492E3DD6-EE3F-4714-B087-11DF4E1FBC3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5" y="424872"/>
            <a:ext cx="5336217" cy="6058223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4D071D11-7150-4E34-966E-EFAA1E149D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1887533"/>
              </p:ext>
            </p:extLst>
          </p:nvPr>
        </p:nvGraphicFramePr>
        <p:xfrm>
          <a:off x="584758" y="1659988"/>
          <a:ext cx="4754880" cy="4475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BA0BFD-56E3-47E8-AF2B-463EE36C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2834" y="6208776"/>
            <a:ext cx="4754880" cy="274320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/>
              <a:t>@madomba</a:t>
            </a:r>
          </a:p>
        </p:txBody>
      </p:sp>
    </p:spTree>
    <p:extLst>
      <p:ext uri="{BB962C8B-B14F-4D97-AF65-F5344CB8AC3E}">
        <p14:creationId xmlns:p14="http://schemas.microsoft.com/office/powerpoint/2010/main" val="36167030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1_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202</TotalTime>
  <Words>799</Words>
  <Application>Microsoft Office PowerPoint</Application>
  <PresentationFormat>Panorámica</PresentationFormat>
  <Paragraphs>116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Gothic</vt:lpstr>
      <vt:lpstr>Garamond</vt:lpstr>
      <vt:lpstr>Wingdings</vt:lpstr>
      <vt:lpstr>Savon</vt:lpstr>
      <vt:lpstr>1_Savon</vt:lpstr>
      <vt:lpstr>Teatro español SIGLO XX</vt:lpstr>
      <vt:lpstr>CONTEXTO HISTÓRICO </vt:lpstr>
      <vt:lpstr>Presentación de PowerPoint</vt:lpstr>
      <vt:lpstr>El teatro intelectual y humorístico </vt:lpstr>
      <vt:lpstr>Teatro social </vt:lpstr>
      <vt:lpstr> Teatro experimental </vt:lpstr>
      <vt:lpstr>CONTEXTO HISTÓRICO </vt:lpstr>
      <vt:lpstr>Con la democracia y la desaparición de la censura se representan obras de teatro antes prohibidas y de autores extranjeros.  Surgen instituciones vinculadas al Estado o a las Comunidades Autónomas:  Centro Dramático Nacional o Compañía Nacional de Teatro Clásico.            Pág. 237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Teatro español</dc:title>
  <dc:creator>María Doménech Ballester</dc:creator>
  <cp:lastModifiedBy>María Doménech Ballester</cp:lastModifiedBy>
  <cp:revision>29</cp:revision>
  <dcterms:created xsi:type="dcterms:W3CDTF">2018-04-16T19:01:28Z</dcterms:created>
  <dcterms:modified xsi:type="dcterms:W3CDTF">2018-04-20T05:28:40Z</dcterms:modified>
</cp:coreProperties>
</file>