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3"/>
  </p:notesMasterIdLst>
  <p:sldIdLst>
    <p:sldId id="265" r:id="rId3"/>
    <p:sldId id="259" r:id="rId4"/>
    <p:sldId id="266" r:id="rId5"/>
    <p:sldId id="256" r:id="rId6"/>
    <p:sldId id="261" r:id="rId7"/>
    <p:sldId id="260" r:id="rId8"/>
    <p:sldId id="257" r:id="rId9"/>
    <p:sldId id="258" r:id="rId10"/>
    <p:sldId id="262" r:id="rId11"/>
    <p:sldId id="264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8" d="100"/>
          <a:sy n="128" d="100"/>
        </p:scale>
        <p:origin x="63" y="7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D91A-A2EE-4B54-B3C6-F6C67903BA9C}" type="datetime1">
              <a:rPr lang="en-US" smtClean="0"/>
              <a:pPr/>
              <a:t>12/10/2018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839527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9A7B8-0EC4-44C9-AFEF-25E144F11C06}" type="datetime1">
              <a:rPr lang="en-US" smtClean="0"/>
              <a:pPr/>
              <a:t>12/10/2018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715847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47B5-C739-4DAE-AACD-CC58CA843AC4}" type="datetime1">
              <a:rPr lang="en-US" smtClean="0"/>
              <a:pPr/>
              <a:t>12/10/2018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223932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AE48-94E6-46E0-BE32-5F0716DE9115}" type="datetime1">
              <a:rPr lang="en-US" smtClean="0"/>
              <a:pPr/>
              <a:t>12/10/2018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473600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4C285-8BCE-48FC-97D9-E2837AF38351}" type="datetime1">
              <a:rPr lang="en-US" smtClean="0"/>
              <a:pPr/>
              <a:t>12/10/2018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975508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D3E6-EF16-4488-94A4-211508FE4682}" type="datetime1">
              <a:rPr lang="en-US" smtClean="0"/>
              <a:pPr/>
              <a:t>12/10/2018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0373104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FB3B-20DA-4D0E-BF16-8262B7156612}" type="datetime1">
              <a:rPr lang="en-US" smtClean="0"/>
              <a:pPr/>
              <a:t>12/10/2018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58047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3C2C-6BD0-40EC-8D8D-4D51F089C5EB}" type="datetime1">
              <a:rPr lang="en-US" smtClean="0"/>
              <a:pPr/>
              <a:t>12/10/2018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0654160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77F5C-EDA7-4864-9756-35769B0E62CF}" type="datetime1">
              <a:rPr lang="en-US" smtClean="0"/>
              <a:pPr/>
              <a:t>12/10/2018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012736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785C6-EBAF-49D5-AD4D-BABF4DFAAD59}" type="datetime1">
              <a:rPr lang="en-US" smtClean="0"/>
              <a:pPr/>
              <a:t>12/10/2018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9675821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04122-9A3A-4FD8-98B8-22631F32846C}" type="datetime1">
              <a:rPr lang="en-US" smtClean="0"/>
              <a:pPr/>
              <a:t>12/10/2018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511020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99C93-F56F-46AB-9EB8-53614A95B15F}" type="datetime1">
              <a:rPr lang="en-US" smtClean="0"/>
              <a:pPr/>
              <a:t>12/10/2018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4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384EB5-0F8B-4288-925A-67967A4F22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PROSA RENACENTISTA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D0463D0-C385-4CEB-95EF-78E15F7301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1º BACHILLER – 18/19</a:t>
            </a:r>
          </a:p>
        </p:txBody>
      </p:sp>
    </p:spTree>
    <p:extLst>
      <p:ext uri="{BB962C8B-B14F-4D97-AF65-F5344CB8AC3E}">
        <p14:creationId xmlns:p14="http://schemas.microsoft.com/office/powerpoint/2010/main" val="1608888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4CA4B1B-F6B4-4211-940A-82105B599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16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399966">
            <a:off x="7624450" y="4086749"/>
            <a:ext cx="476600" cy="267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l="508" r="1691"/>
          <a:stretch/>
        </p:blipFill>
        <p:spPr>
          <a:xfrm>
            <a:off x="1147911" y="0"/>
            <a:ext cx="695746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8871" y="139582"/>
            <a:ext cx="326161" cy="246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2333" y="1675597"/>
            <a:ext cx="277975" cy="19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Resultado de imagen de hazaÃ±a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624" y="466054"/>
            <a:ext cx="315408" cy="20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amor por una chica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5" t="4437" r="43152" b="58279"/>
          <a:stretch/>
        </p:blipFill>
        <p:spPr bwMode="auto">
          <a:xfrm>
            <a:off x="7145041" y="675955"/>
            <a:ext cx="340320" cy="30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de origen grie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77" y="1171327"/>
            <a:ext cx="369939" cy="24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de aventuras image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275" y="1470353"/>
            <a:ext cx="281804" cy="1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gen de personas relatand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361" y="2023297"/>
            <a:ext cx="425732" cy="26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sultado de imagen de dialogos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164" y="2731288"/>
            <a:ext cx="210222" cy="20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sultado de imagen de corazon rot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203" y="2939713"/>
            <a:ext cx="183940" cy="15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Resultado de imagen de cristiano y musulman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461" y="3368358"/>
            <a:ext cx="239693" cy="23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Resultado de imagen de peripecias amor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708" y="3487846"/>
            <a:ext cx="219305" cy="32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Resultado de imagen de relatos de entretenimiento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782" y="4145608"/>
            <a:ext cx="366838" cy="31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073700" y="-161650"/>
            <a:ext cx="7360500" cy="105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i="1"/>
              <a:t>EL LAZARILLO DE TORMES</a:t>
            </a:r>
            <a:endParaRPr sz="4000" i="1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593750" y="987625"/>
            <a:ext cx="3125400" cy="1053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u="sng">
                <a:solidFill>
                  <a:srgbClr val="000000"/>
                </a:solidFill>
              </a:rPr>
              <a:t>GÉNERO:</a:t>
            </a:r>
            <a:br>
              <a:rPr lang="es" sz="1800" b="1" u="sng">
                <a:solidFill>
                  <a:srgbClr val="000000"/>
                </a:solidFill>
              </a:rPr>
            </a:br>
            <a:endParaRPr sz="1800" b="1" u="sng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rgbClr val="000000"/>
                </a:solidFill>
              </a:rPr>
              <a:t>Epístola autobiográfica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56" name="Google Shape;56;p13" descr="Resultado de imagen de cara con interrogant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550" y="2136863"/>
            <a:ext cx="2460925" cy="1784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2926000" y="2396950"/>
            <a:ext cx="2460900" cy="15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u="sng"/>
              <a:t>FUENTES:</a:t>
            </a:r>
            <a:endParaRPr sz="1800" b="1" u="sng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El asno de oro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Baldus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Autobiografías ficticias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Novelas italianas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Relatos populares</a:t>
            </a:r>
            <a:endParaRPr sz="1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Otros escritos</a:t>
            </a:r>
            <a:endParaRPr sz="1800"/>
          </a:p>
        </p:txBody>
      </p:sp>
      <p:sp>
        <p:nvSpPr>
          <p:cNvPr id="58" name="Google Shape;58;p13"/>
          <p:cNvSpPr txBox="1"/>
          <p:nvPr/>
        </p:nvSpPr>
        <p:spPr>
          <a:xfrm>
            <a:off x="837313" y="1307263"/>
            <a:ext cx="15702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u="sng"/>
              <a:t>AUTORÍA</a:t>
            </a:r>
            <a:endParaRPr sz="1800" b="1" u="sng"/>
          </a:p>
        </p:txBody>
      </p:sp>
      <p:pic>
        <p:nvPicPr>
          <p:cNvPr id="59" name="Google Shape;59;p13" descr="Resultado de imagen de lazarillo de torm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4825" y="888825"/>
            <a:ext cx="3189750" cy="400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2007B8-1BF4-4C3E-8BA9-43D79C896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9E5CBF2-B600-48E6-9125-D93E42EF4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54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F4D265-BCD3-43D0-A551-AAB4B7F2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CC8041D-597B-4BA6-9792-37A2CAF32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02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DD60F8-B30B-4239-9063-39135ECCBC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629F72-5F4E-4D1E-8A2D-E917433FF3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DAD7D95-9988-4DBB-9089-C9FBEAECF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085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E753FEA-276E-458E-AAE3-35E6B15E1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BCDCE384-2A6F-44B8-AE4A-4AC6CBB554FE}"/>
              </a:ext>
            </a:extLst>
          </p:cNvPr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96DE8DD-6834-4FE4-ACB4-020796505427}"/>
              </a:ext>
            </a:extLst>
          </p:cNvPr>
          <p:cNvSpPr/>
          <p:nvPr/>
        </p:nvSpPr>
        <p:spPr>
          <a:xfrm>
            <a:off x="4454820" y="241786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04299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3B282B-CF7B-464E-A8C7-933B7B944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D73CCB2-BA45-4B46-B6ED-6C4083BF5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14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2668B-D36B-4163-9947-4585FD9A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BB4B624-7506-4235-A326-89D53729E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01" y="228670"/>
            <a:ext cx="8747011" cy="461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3728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Alta 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29</Words>
  <Application>Microsoft Office PowerPoint</Application>
  <PresentationFormat>Presentación en pantalla (16:9)</PresentationFormat>
  <Paragraphs>16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Simple Light</vt:lpstr>
      <vt:lpstr>Tema de Office</vt:lpstr>
      <vt:lpstr>PROSA RENACENTISTA</vt:lpstr>
      <vt:lpstr>Presentación de PowerPoint</vt:lpstr>
      <vt:lpstr>Presentación de PowerPoint</vt:lpstr>
      <vt:lpstr>EL LAZARILLO DE TORMES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Doménech Ballester</dc:creator>
  <cp:lastModifiedBy>María Doménech Ballester</cp:lastModifiedBy>
  <cp:revision>6</cp:revision>
  <dcterms:modified xsi:type="dcterms:W3CDTF">2018-12-10T07:58:16Z</dcterms:modified>
</cp:coreProperties>
</file>