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1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5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ía Doménech Ballester" initials="MDB" lastIdx="2" clrIdx="0">
    <p:extLst>
      <p:ext uri="{19B8F6BF-5375-455C-9EA6-DF929625EA0E}">
        <p15:presenceInfo xmlns:p15="http://schemas.microsoft.com/office/powerpoint/2012/main" userId="0447fb66e77fbd6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93" d="100"/>
          <a:sy n="93" d="100"/>
        </p:scale>
        <p:origin x="72" y="3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EC0DF7-AD1F-40FD-88DF-89E85355F4EB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3A523866-56D4-40D2-92FD-A8DF616762B7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sz="3200" dirty="0">
              <a:solidFill>
                <a:schemeClr val="tx1"/>
              </a:solidFill>
            </a:rPr>
            <a:t>RAÍZ</a:t>
          </a:r>
        </a:p>
      </dgm:t>
    </dgm:pt>
    <dgm:pt modelId="{5715F983-6346-4BF3-A4EA-0448A486418D}" type="parTrans" cxnId="{F206A823-FE74-46F6-9071-083016BA1BF5}">
      <dgm:prSet/>
      <dgm:spPr/>
      <dgm:t>
        <a:bodyPr/>
        <a:lstStyle/>
        <a:p>
          <a:endParaRPr lang="es-ES"/>
        </a:p>
      </dgm:t>
    </dgm:pt>
    <dgm:pt modelId="{5BE9213E-9B4B-4533-9B58-398734FDC1E3}" type="sibTrans" cxnId="{F206A823-FE74-46F6-9071-083016BA1BF5}">
      <dgm:prSet/>
      <dgm:spPr/>
      <dgm:t>
        <a:bodyPr/>
        <a:lstStyle/>
        <a:p>
          <a:endParaRPr lang="es-ES"/>
        </a:p>
      </dgm:t>
    </dgm:pt>
    <dgm:pt modelId="{C0654DB9-8996-4C2C-A72F-A3CA403B77A1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sz="1400" b="1" dirty="0">
              <a:solidFill>
                <a:schemeClr val="tx1"/>
              </a:solidFill>
            </a:rPr>
            <a:t>MORFEMAS </a:t>
          </a:r>
          <a:r>
            <a:rPr lang="es-ES" sz="1200" b="1" dirty="0">
              <a:solidFill>
                <a:schemeClr val="tx1"/>
              </a:solidFill>
            </a:rPr>
            <a:t>DERIVATIVOS</a:t>
          </a:r>
        </a:p>
      </dgm:t>
    </dgm:pt>
    <dgm:pt modelId="{3B477FF2-AD4E-4ED6-8AE1-1D4EA36080AB}" type="parTrans" cxnId="{F7884B74-53B0-405E-B113-C3880F3596D2}">
      <dgm:prSet/>
      <dgm:spPr/>
      <dgm:t>
        <a:bodyPr/>
        <a:lstStyle/>
        <a:p>
          <a:endParaRPr lang="es-ES"/>
        </a:p>
      </dgm:t>
    </dgm:pt>
    <dgm:pt modelId="{3FF30BDF-58CE-4ACE-8FD3-4B15A8506B2B}" type="sibTrans" cxnId="{F7884B74-53B0-405E-B113-C3880F3596D2}">
      <dgm:prSet/>
      <dgm:spPr/>
      <dgm:t>
        <a:bodyPr/>
        <a:lstStyle/>
        <a:p>
          <a:endParaRPr lang="es-ES"/>
        </a:p>
      </dgm:t>
    </dgm:pt>
    <dgm:pt modelId="{DF0DDF85-8752-440E-A8AD-5A91F1AC71F4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sz="1600" b="0" dirty="0">
              <a:solidFill>
                <a:schemeClr val="tx1"/>
              </a:solidFill>
            </a:rPr>
            <a:t>MORFEMAS </a:t>
          </a:r>
          <a:r>
            <a:rPr lang="es-ES" sz="1600" b="1" dirty="0">
              <a:solidFill>
                <a:schemeClr val="tx1"/>
              </a:solidFill>
            </a:rPr>
            <a:t>FLEXIVOS </a:t>
          </a:r>
        </a:p>
      </dgm:t>
    </dgm:pt>
    <dgm:pt modelId="{92862CE0-FC06-42E2-A990-777BF021E8E2}" type="parTrans" cxnId="{453B7811-B4D4-44AE-B301-8A5CEA7C7657}">
      <dgm:prSet/>
      <dgm:spPr/>
      <dgm:t>
        <a:bodyPr/>
        <a:lstStyle/>
        <a:p>
          <a:endParaRPr lang="es-ES"/>
        </a:p>
      </dgm:t>
    </dgm:pt>
    <dgm:pt modelId="{272AE111-7E12-4CB1-8285-2C92A2E2A93D}" type="sibTrans" cxnId="{453B7811-B4D4-44AE-B301-8A5CEA7C7657}">
      <dgm:prSet/>
      <dgm:spPr/>
      <dgm:t>
        <a:bodyPr/>
        <a:lstStyle/>
        <a:p>
          <a:endParaRPr lang="es-ES"/>
        </a:p>
      </dgm:t>
    </dgm:pt>
    <dgm:pt modelId="{E0244BDD-1363-40BC-A398-A17EF49A997D}">
      <dgm:prSet phldrT="[Texto]"/>
      <dgm:spPr/>
      <dgm:t>
        <a:bodyPr/>
        <a:lstStyle/>
        <a:p>
          <a:endParaRPr lang="es-ES" dirty="0"/>
        </a:p>
      </dgm:t>
    </dgm:pt>
    <dgm:pt modelId="{890FD898-237E-4CA2-8134-4B2BD0C3437A}" type="parTrans" cxnId="{5FCADA1F-5BCB-4411-B718-DB531B8D495E}">
      <dgm:prSet/>
      <dgm:spPr/>
      <dgm:t>
        <a:bodyPr/>
        <a:lstStyle/>
        <a:p>
          <a:endParaRPr lang="es-ES"/>
        </a:p>
      </dgm:t>
    </dgm:pt>
    <dgm:pt modelId="{0E28C041-E42A-4232-BF8A-04ADB7FD0962}" type="sibTrans" cxnId="{5FCADA1F-5BCB-4411-B718-DB531B8D495E}">
      <dgm:prSet/>
      <dgm:spPr/>
      <dgm:t>
        <a:bodyPr/>
        <a:lstStyle/>
        <a:p>
          <a:endParaRPr lang="es-ES"/>
        </a:p>
      </dgm:t>
    </dgm:pt>
    <dgm:pt modelId="{E347EA7C-031B-4B79-AE99-A1E4F1B25DBA}">
      <dgm:prSet phldrT="[Texto]"/>
      <dgm:spPr/>
      <dgm:t>
        <a:bodyPr/>
        <a:lstStyle/>
        <a:p>
          <a:endParaRPr lang="es-ES" dirty="0"/>
        </a:p>
      </dgm:t>
    </dgm:pt>
    <dgm:pt modelId="{71399F70-7E7F-485A-B21F-EDCB494CEFE0}" type="parTrans" cxnId="{B279C894-46F9-4968-A173-9121890C749F}">
      <dgm:prSet/>
      <dgm:spPr/>
      <dgm:t>
        <a:bodyPr/>
        <a:lstStyle/>
        <a:p>
          <a:endParaRPr lang="es-ES"/>
        </a:p>
      </dgm:t>
    </dgm:pt>
    <dgm:pt modelId="{05AA9441-C6E2-45B6-9C60-D951E4C76075}" type="sibTrans" cxnId="{B279C894-46F9-4968-A173-9121890C749F}">
      <dgm:prSet/>
      <dgm:spPr/>
      <dgm:t>
        <a:bodyPr/>
        <a:lstStyle/>
        <a:p>
          <a:endParaRPr lang="es-ES"/>
        </a:p>
      </dgm:t>
    </dgm:pt>
    <dgm:pt modelId="{D43A1A15-DE45-4BC1-84D4-48D992C6D7C1}" type="pres">
      <dgm:prSet presAssocID="{95EC0DF7-AD1F-40FD-88DF-89E85355F4EB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24346FA-4926-40C7-8A0A-DBEC296896E8}" type="pres">
      <dgm:prSet presAssocID="{3A523866-56D4-40D2-92FD-A8DF616762B7}" presName="gear1" presStyleLbl="node1" presStyleIdx="0" presStyleCnt="3" custLinFactNeighborX="1791" custLinFactNeighborY="-179">
        <dgm:presLayoutVars>
          <dgm:chMax val="1"/>
          <dgm:bulletEnabled val="1"/>
        </dgm:presLayoutVars>
      </dgm:prSet>
      <dgm:spPr/>
    </dgm:pt>
    <dgm:pt modelId="{E382B1D4-CD74-4739-962A-CBFF46F21F86}" type="pres">
      <dgm:prSet presAssocID="{3A523866-56D4-40D2-92FD-A8DF616762B7}" presName="gear1srcNode" presStyleLbl="node1" presStyleIdx="0" presStyleCnt="3"/>
      <dgm:spPr/>
    </dgm:pt>
    <dgm:pt modelId="{997A78FE-69B8-4B42-8287-812AF6ADFA9D}" type="pres">
      <dgm:prSet presAssocID="{3A523866-56D4-40D2-92FD-A8DF616762B7}" presName="gear1dstNode" presStyleLbl="node1" presStyleIdx="0" presStyleCnt="3"/>
      <dgm:spPr/>
    </dgm:pt>
    <dgm:pt modelId="{B300B6F2-768C-4551-8C86-6B37257FEF57}" type="pres">
      <dgm:prSet presAssocID="{C0654DB9-8996-4C2C-A72F-A3CA403B77A1}" presName="gear2" presStyleLbl="node1" presStyleIdx="1" presStyleCnt="3" custScaleX="103287" custScaleY="97578" custLinFactNeighborX="722" custLinFactNeighborY="481">
        <dgm:presLayoutVars>
          <dgm:chMax val="1"/>
          <dgm:bulletEnabled val="1"/>
        </dgm:presLayoutVars>
      </dgm:prSet>
      <dgm:spPr/>
    </dgm:pt>
    <dgm:pt modelId="{28C26358-FC4D-4C2F-A8F4-F7E5015D35F9}" type="pres">
      <dgm:prSet presAssocID="{C0654DB9-8996-4C2C-A72F-A3CA403B77A1}" presName="gear2srcNode" presStyleLbl="node1" presStyleIdx="1" presStyleCnt="3"/>
      <dgm:spPr/>
    </dgm:pt>
    <dgm:pt modelId="{F893842A-A642-4F55-94CB-18251D098588}" type="pres">
      <dgm:prSet presAssocID="{C0654DB9-8996-4C2C-A72F-A3CA403B77A1}" presName="gear2dstNode" presStyleLbl="node1" presStyleIdx="1" presStyleCnt="3"/>
      <dgm:spPr/>
    </dgm:pt>
    <dgm:pt modelId="{36F16FDC-85E9-4496-A344-25D124626A5C}" type="pres">
      <dgm:prSet presAssocID="{DF0DDF85-8752-440E-A8AD-5A91F1AC71F4}" presName="gear3" presStyleLbl="node1" presStyleIdx="2" presStyleCnt="3" custScaleX="95369" custScaleY="92956" custLinFactNeighborX="2406" custLinFactNeighborY="-7093"/>
      <dgm:spPr/>
    </dgm:pt>
    <dgm:pt modelId="{EC2BD583-5B6B-4036-82E3-A51F6C05B82B}" type="pres">
      <dgm:prSet presAssocID="{DF0DDF85-8752-440E-A8AD-5A91F1AC71F4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8BC18A51-6758-4BD0-9669-4867F6718EA3}" type="pres">
      <dgm:prSet presAssocID="{DF0DDF85-8752-440E-A8AD-5A91F1AC71F4}" presName="gear3srcNode" presStyleLbl="node1" presStyleIdx="2" presStyleCnt="3"/>
      <dgm:spPr/>
    </dgm:pt>
    <dgm:pt modelId="{57FB0073-DC4B-4866-876D-C16CEDEE102A}" type="pres">
      <dgm:prSet presAssocID="{DF0DDF85-8752-440E-A8AD-5A91F1AC71F4}" presName="gear3dstNode" presStyleLbl="node1" presStyleIdx="2" presStyleCnt="3"/>
      <dgm:spPr/>
    </dgm:pt>
    <dgm:pt modelId="{8AA8ECE3-44F5-4302-823E-FD445EE0395F}" type="pres">
      <dgm:prSet presAssocID="{5BE9213E-9B4B-4533-9B58-398734FDC1E3}" presName="connector1" presStyleLbl="sibTrans2D1" presStyleIdx="0" presStyleCnt="3"/>
      <dgm:spPr/>
    </dgm:pt>
    <dgm:pt modelId="{B519F679-C67D-425F-A39B-4B11CDFE3503}" type="pres">
      <dgm:prSet presAssocID="{3FF30BDF-58CE-4ACE-8FD3-4B15A8506B2B}" presName="connector2" presStyleLbl="sibTrans2D1" presStyleIdx="1" presStyleCnt="3"/>
      <dgm:spPr/>
    </dgm:pt>
    <dgm:pt modelId="{C6FD71A3-85E3-4774-8963-8F52278AC46C}" type="pres">
      <dgm:prSet presAssocID="{272AE111-7E12-4CB1-8285-2C92A2E2A93D}" presName="connector3" presStyleLbl="sibTrans2D1" presStyleIdx="2" presStyleCnt="3"/>
      <dgm:spPr/>
    </dgm:pt>
  </dgm:ptLst>
  <dgm:cxnLst>
    <dgm:cxn modelId="{453B7811-B4D4-44AE-B301-8A5CEA7C7657}" srcId="{95EC0DF7-AD1F-40FD-88DF-89E85355F4EB}" destId="{DF0DDF85-8752-440E-A8AD-5A91F1AC71F4}" srcOrd="2" destOrd="0" parTransId="{92862CE0-FC06-42E2-A990-777BF021E8E2}" sibTransId="{272AE111-7E12-4CB1-8285-2C92A2E2A93D}"/>
    <dgm:cxn modelId="{5FCADA1F-5BCB-4411-B718-DB531B8D495E}" srcId="{95EC0DF7-AD1F-40FD-88DF-89E85355F4EB}" destId="{E0244BDD-1363-40BC-A398-A17EF49A997D}" srcOrd="4" destOrd="0" parTransId="{890FD898-237E-4CA2-8134-4B2BD0C3437A}" sibTransId="{0E28C041-E42A-4232-BF8A-04ADB7FD0962}"/>
    <dgm:cxn modelId="{F206A823-FE74-46F6-9071-083016BA1BF5}" srcId="{95EC0DF7-AD1F-40FD-88DF-89E85355F4EB}" destId="{3A523866-56D4-40D2-92FD-A8DF616762B7}" srcOrd="0" destOrd="0" parTransId="{5715F983-6346-4BF3-A4EA-0448A486418D}" sibTransId="{5BE9213E-9B4B-4533-9B58-398734FDC1E3}"/>
    <dgm:cxn modelId="{AE7F1B2A-6264-41C6-BD69-8AA26B83A381}" type="presOf" srcId="{DF0DDF85-8752-440E-A8AD-5A91F1AC71F4}" destId="{36F16FDC-85E9-4496-A344-25D124626A5C}" srcOrd="0" destOrd="0" presId="urn:microsoft.com/office/officeart/2005/8/layout/gear1"/>
    <dgm:cxn modelId="{90C8FF2E-EF88-44D6-88E3-9376A3B195C4}" type="presOf" srcId="{DF0DDF85-8752-440E-A8AD-5A91F1AC71F4}" destId="{8BC18A51-6758-4BD0-9669-4867F6718EA3}" srcOrd="2" destOrd="0" presId="urn:microsoft.com/office/officeart/2005/8/layout/gear1"/>
    <dgm:cxn modelId="{1DE9C237-72B0-4C2E-8693-41D141AF577A}" type="presOf" srcId="{272AE111-7E12-4CB1-8285-2C92A2E2A93D}" destId="{C6FD71A3-85E3-4774-8963-8F52278AC46C}" srcOrd="0" destOrd="0" presId="urn:microsoft.com/office/officeart/2005/8/layout/gear1"/>
    <dgm:cxn modelId="{8F292B5C-A900-4D16-8665-D81372D2530F}" type="presOf" srcId="{C0654DB9-8996-4C2C-A72F-A3CA403B77A1}" destId="{B300B6F2-768C-4551-8C86-6B37257FEF57}" srcOrd="0" destOrd="0" presId="urn:microsoft.com/office/officeart/2005/8/layout/gear1"/>
    <dgm:cxn modelId="{F6F9E645-6B59-4C6B-864A-810ED245AF9A}" type="presOf" srcId="{3A523866-56D4-40D2-92FD-A8DF616762B7}" destId="{997A78FE-69B8-4B42-8287-812AF6ADFA9D}" srcOrd="2" destOrd="0" presId="urn:microsoft.com/office/officeart/2005/8/layout/gear1"/>
    <dgm:cxn modelId="{D9AE1A72-EBD8-4B27-AEEB-8EF2BBF3E8C3}" type="presOf" srcId="{95EC0DF7-AD1F-40FD-88DF-89E85355F4EB}" destId="{D43A1A15-DE45-4BC1-84D4-48D992C6D7C1}" srcOrd="0" destOrd="0" presId="urn:microsoft.com/office/officeart/2005/8/layout/gear1"/>
    <dgm:cxn modelId="{F7884B74-53B0-405E-B113-C3880F3596D2}" srcId="{95EC0DF7-AD1F-40FD-88DF-89E85355F4EB}" destId="{C0654DB9-8996-4C2C-A72F-A3CA403B77A1}" srcOrd="1" destOrd="0" parTransId="{3B477FF2-AD4E-4ED6-8AE1-1D4EA36080AB}" sibTransId="{3FF30BDF-58CE-4ACE-8FD3-4B15A8506B2B}"/>
    <dgm:cxn modelId="{E5A7AF54-D793-4200-903C-C98CF90B53FA}" type="presOf" srcId="{C0654DB9-8996-4C2C-A72F-A3CA403B77A1}" destId="{28C26358-FC4D-4C2F-A8F4-F7E5015D35F9}" srcOrd="1" destOrd="0" presId="urn:microsoft.com/office/officeart/2005/8/layout/gear1"/>
    <dgm:cxn modelId="{50C75987-8875-4E00-9448-F46DC303C613}" type="presOf" srcId="{3A523866-56D4-40D2-92FD-A8DF616762B7}" destId="{A24346FA-4926-40C7-8A0A-DBEC296896E8}" srcOrd="0" destOrd="0" presId="urn:microsoft.com/office/officeart/2005/8/layout/gear1"/>
    <dgm:cxn modelId="{B279C894-46F9-4968-A173-9121890C749F}" srcId="{95EC0DF7-AD1F-40FD-88DF-89E85355F4EB}" destId="{E347EA7C-031B-4B79-AE99-A1E4F1B25DBA}" srcOrd="3" destOrd="0" parTransId="{71399F70-7E7F-485A-B21F-EDCB494CEFE0}" sibTransId="{05AA9441-C6E2-45B6-9C60-D951E4C76075}"/>
    <dgm:cxn modelId="{13291D97-4AAE-4F80-B17C-830C15610CED}" type="presOf" srcId="{DF0DDF85-8752-440E-A8AD-5A91F1AC71F4}" destId="{57FB0073-DC4B-4866-876D-C16CEDEE102A}" srcOrd="3" destOrd="0" presId="urn:microsoft.com/office/officeart/2005/8/layout/gear1"/>
    <dgm:cxn modelId="{B6010AA1-FB43-4288-A5ED-8CE6D24C1685}" type="presOf" srcId="{3FF30BDF-58CE-4ACE-8FD3-4B15A8506B2B}" destId="{B519F679-C67D-425F-A39B-4B11CDFE3503}" srcOrd="0" destOrd="0" presId="urn:microsoft.com/office/officeart/2005/8/layout/gear1"/>
    <dgm:cxn modelId="{7D3093CE-46C8-4AF1-829D-3A7E065D3C3D}" type="presOf" srcId="{DF0DDF85-8752-440E-A8AD-5A91F1AC71F4}" destId="{EC2BD583-5B6B-4036-82E3-A51F6C05B82B}" srcOrd="1" destOrd="0" presId="urn:microsoft.com/office/officeart/2005/8/layout/gear1"/>
    <dgm:cxn modelId="{1F0DF5D1-7830-4DFB-9469-0584EE2029F9}" type="presOf" srcId="{5BE9213E-9B4B-4533-9B58-398734FDC1E3}" destId="{8AA8ECE3-44F5-4302-823E-FD445EE0395F}" srcOrd="0" destOrd="0" presId="urn:microsoft.com/office/officeart/2005/8/layout/gear1"/>
    <dgm:cxn modelId="{8AC23DE2-FBDF-4CB5-AB8B-02A4369DA227}" type="presOf" srcId="{3A523866-56D4-40D2-92FD-A8DF616762B7}" destId="{E382B1D4-CD74-4739-962A-CBFF46F21F86}" srcOrd="1" destOrd="0" presId="urn:microsoft.com/office/officeart/2005/8/layout/gear1"/>
    <dgm:cxn modelId="{DD5AB0F7-FF0A-4F1E-9D8C-E21BFDCC88EA}" type="presOf" srcId="{C0654DB9-8996-4C2C-A72F-A3CA403B77A1}" destId="{F893842A-A642-4F55-94CB-18251D098588}" srcOrd="2" destOrd="0" presId="urn:microsoft.com/office/officeart/2005/8/layout/gear1"/>
    <dgm:cxn modelId="{5A6C10F1-FB8C-4B17-A93B-FDADD726FC9B}" type="presParOf" srcId="{D43A1A15-DE45-4BC1-84D4-48D992C6D7C1}" destId="{A24346FA-4926-40C7-8A0A-DBEC296896E8}" srcOrd="0" destOrd="0" presId="urn:microsoft.com/office/officeart/2005/8/layout/gear1"/>
    <dgm:cxn modelId="{F60DE7B7-2D3B-4D3D-BA97-29A434401DCF}" type="presParOf" srcId="{D43A1A15-DE45-4BC1-84D4-48D992C6D7C1}" destId="{E382B1D4-CD74-4739-962A-CBFF46F21F86}" srcOrd="1" destOrd="0" presId="urn:microsoft.com/office/officeart/2005/8/layout/gear1"/>
    <dgm:cxn modelId="{366673F3-100A-4A38-BCDE-C252A5EAC6C3}" type="presParOf" srcId="{D43A1A15-DE45-4BC1-84D4-48D992C6D7C1}" destId="{997A78FE-69B8-4B42-8287-812AF6ADFA9D}" srcOrd="2" destOrd="0" presId="urn:microsoft.com/office/officeart/2005/8/layout/gear1"/>
    <dgm:cxn modelId="{1AF05C1B-371D-4560-8770-AAB5C98D6826}" type="presParOf" srcId="{D43A1A15-DE45-4BC1-84D4-48D992C6D7C1}" destId="{B300B6F2-768C-4551-8C86-6B37257FEF57}" srcOrd="3" destOrd="0" presId="urn:microsoft.com/office/officeart/2005/8/layout/gear1"/>
    <dgm:cxn modelId="{E16D19D6-0CA5-4F0B-9057-873978310F20}" type="presParOf" srcId="{D43A1A15-DE45-4BC1-84D4-48D992C6D7C1}" destId="{28C26358-FC4D-4C2F-A8F4-F7E5015D35F9}" srcOrd="4" destOrd="0" presId="urn:microsoft.com/office/officeart/2005/8/layout/gear1"/>
    <dgm:cxn modelId="{81EE3105-B755-4559-B117-FAEDAFD46009}" type="presParOf" srcId="{D43A1A15-DE45-4BC1-84D4-48D992C6D7C1}" destId="{F893842A-A642-4F55-94CB-18251D098588}" srcOrd="5" destOrd="0" presId="urn:microsoft.com/office/officeart/2005/8/layout/gear1"/>
    <dgm:cxn modelId="{AF911AF7-6D36-4F25-9BBD-261CE029D638}" type="presParOf" srcId="{D43A1A15-DE45-4BC1-84D4-48D992C6D7C1}" destId="{36F16FDC-85E9-4496-A344-25D124626A5C}" srcOrd="6" destOrd="0" presId="urn:microsoft.com/office/officeart/2005/8/layout/gear1"/>
    <dgm:cxn modelId="{0F654EB6-8E44-40C5-B87A-23DA66B75EC8}" type="presParOf" srcId="{D43A1A15-DE45-4BC1-84D4-48D992C6D7C1}" destId="{EC2BD583-5B6B-4036-82E3-A51F6C05B82B}" srcOrd="7" destOrd="0" presId="urn:microsoft.com/office/officeart/2005/8/layout/gear1"/>
    <dgm:cxn modelId="{B774F054-08D4-49F4-8552-74951B0632BE}" type="presParOf" srcId="{D43A1A15-DE45-4BC1-84D4-48D992C6D7C1}" destId="{8BC18A51-6758-4BD0-9669-4867F6718EA3}" srcOrd="8" destOrd="0" presId="urn:microsoft.com/office/officeart/2005/8/layout/gear1"/>
    <dgm:cxn modelId="{F0C6550D-E1C1-439E-B626-55BFD13740C9}" type="presParOf" srcId="{D43A1A15-DE45-4BC1-84D4-48D992C6D7C1}" destId="{57FB0073-DC4B-4866-876D-C16CEDEE102A}" srcOrd="9" destOrd="0" presId="urn:microsoft.com/office/officeart/2005/8/layout/gear1"/>
    <dgm:cxn modelId="{899A804E-EC98-4842-BD30-061CAC98301F}" type="presParOf" srcId="{D43A1A15-DE45-4BC1-84D4-48D992C6D7C1}" destId="{8AA8ECE3-44F5-4302-823E-FD445EE0395F}" srcOrd="10" destOrd="0" presId="urn:microsoft.com/office/officeart/2005/8/layout/gear1"/>
    <dgm:cxn modelId="{A0634243-7FC9-469C-B321-9A6A75F152B7}" type="presParOf" srcId="{D43A1A15-DE45-4BC1-84D4-48D992C6D7C1}" destId="{B519F679-C67D-425F-A39B-4B11CDFE3503}" srcOrd="11" destOrd="0" presId="urn:microsoft.com/office/officeart/2005/8/layout/gear1"/>
    <dgm:cxn modelId="{8079E645-4FC2-4D50-AB44-85075E97D8E3}" type="presParOf" srcId="{D43A1A15-DE45-4BC1-84D4-48D992C6D7C1}" destId="{C6FD71A3-85E3-4774-8963-8F52278AC46C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0E61BE-EED6-4FD4-A281-180814A5A6F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CD0BFC5-107E-4686-A03E-F4F6DCE5D153}">
      <dgm:prSet phldrT="[Texto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dirty="0"/>
            <a:t>PALABRAS</a:t>
          </a:r>
        </a:p>
      </dgm:t>
    </dgm:pt>
    <dgm:pt modelId="{79E5E7DA-8F99-4909-B4D0-43C6C28B920B}" type="parTrans" cxnId="{746168A2-0520-4025-85C9-5CC125F738CB}">
      <dgm:prSet/>
      <dgm:spPr/>
      <dgm:t>
        <a:bodyPr/>
        <a:lstStyle/>
        <a:p>
          <a:endParaRPr lang="es-ES"/>
        </a:p>
      </dgm:t>
    </dgm:pt>
    <dgm:pt modelId="{2B366312-222C-4B0E-9912-F109346DA048}" type="sibTrans" cxnId="{746168A2-0520-4025-85C9-5CC125F738CB}">
      <dgm:prSet/>
      <dgm:spPr/>
      <dgm:t>
        <a:bodyPr/>
        <a:lstStyle/>
        <a:p>
          <a:endParaRPr lang="es-ES"/>
        </a:p>
      </dgm:t>
    </dgm:pt>
    <dgm:pt modelId="{DA016AE4-99A4-4B42-863A-A84E7665F39C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/>
            <a:t>SIMPLES</a:t>
          </a:r>
        </a:p>
      </dgm:t>
    </dgm:pt>
    <dgm:pt modelId="{9D84C52C-EDBA-404E-AC1C-3B0AFD5B48AD}" type="parTrans" cxnId="{65E29C46-7D71-4043-BCA0-23A942340DD1}">
      <dgm:prSet/>
      <dgm:spPr/>
      <dgm:t>
        <a:bodyPr/>
        <a:lstStyle/>
        <a:p>
          <a:endParaRPr lang="es-ES"/>
        </a:p>
      </dgm:t>
    </dgm:pt>
    <dgm:pt modelId="{7CFF3A52-EDE8-4FDB-A377-E328B39639D8}" type="sibTrans" cxnId="{65E29C46-7D71-4043-BCA0-23A942340DD1}">
      <dgm:prSet/>
      <dgm:spPr/>
      <dgm:t>
        <a:bodyPr/>
        <a:lstStyle/>
        <a:p>
          <a:endParaRPr lang="es-ES"/>
        </a:p>
      </dgm:t>
    </dgm:pt>
    <dgm:pt modelId="{F3426E57-59CE-411D-A429-E112607BED8D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/>
            <a:t>DERIVADAS</a:t>
          </a:r>
        </a:p>
      </dgm:t>
    </dgm:pt>
    <dgm:pt modelId="{45E53F5D-4104-4892-ACE1-0A18830D5D44}" type="parTrans" cxnId="{B2AD2025-FFED-4045-8BBB-A65EFC4BD58D}">
      <dgm:prSet/>
      <dgm:spPr/>
      <dgm:t>
        <a:bodyPr/>
        <a:lstStyle/>
        <a:p>
          <a:endParaRPr lang="es-ES"/>
        </a:p>
      </dgm:t>
    </dgm:pt>
    <dgm:pt modelId="{28BBDC42-E8BB-4ADD-A636-898C413B07C9}" type="sibTrans" cxnId="{B2AD2025-FFED-4045-8BBB-A65EFC4BD58D}">
      <dgm:prSet/>
      <dgm:spPr/>
      <dgm:t>
        <a:bodyPr/>
        <a:lstStyle/>
        <a:p>
          <a:endParaRPr lang="es-ES"/>
        </a:p>
      </dgm:t>
    </dgm:pt>
    <dgm:pt modelId="{C5877420-C379-44F3-9C20-47D7AF5FA7F2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/>
            <a:t>COMPUESTAS</a:t>
          </a:r>
        </a:p>
      </dgm:t>
    </dgm:pt>
    <dgm:pt modelId="{D5CE70F1-B79C-43F6-8209-E395337BB43C}" type="parTrans" cxnId="{210BF399-B70C-4518-82B2-6C931FDD9FCD}">
      <dgm:prSet/>
      <dgm:spPr/>
      <dgm:t>
        <a:bodyPr/>
        <a:lstStyle/>
        <a:p>
          <a:endParaRPr lang="es-ES"/>
        </a:p>
      </dgm:t>
    </dgm:pt>
    <dgm:pt modelId="{35CD24A8-8369-4C40-97BD-A4403ABC48BF}" type="sibTrans" cxnId="{210BF399-B70C-4518-82B2-6C931FDD9FCD}">
      <dgm:prSet/>
      <dgm:spPr/>
      <dgm:t>
        <a:bodyPr/>
        <a:lstStyle/>
        <a:p>
          <a:endParaRPr lang="es-ES"/>
        </a:p>
      </dgm:t>
    </dgm:pt>
    <dgm:pt modelId="{E3D9A7EF-3AC2-4D4E-A2A0-C64DE28F1777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/>
            <a:t>PARASINTÉTICAS</a:t>
          </a:r>
        </a:p>
      </dgm:t>
    </dgm:pt>
    <dgm:pt modelId="{48CB5EAC-3803-4423-A05B-2A22B8A9486D}" type="parTrans" cxnId="{5D2FA962-2735-4A49-B4B7-E55AFB50E780}">
      <dgm:prSet/>
      <dgm:spPr/>
      <dgm:t>
        <a:bodyPr/>
        <a:lstStyle/>
        <a:p>
          <a:endParaRPr lang="es-ES"/>
        </a:p>
      </dgm:t>
    </dgm:pt>
    <dgm:pt modelId="{FD63A28A-B388-4001-94CA-919AFD2D1026}" type="sibTrans" cxnId="{5D2FA962-2735-4A49-B4B7-E55AFB50E780}">
      <dgm:prSet/>
      <dgm:spPr/>
      <dgm:t>
        <a:bodyPr/>
        <a:lstStyle/>
        <a:p>
          <a:endParaRPr lang="es-ES"/>
        </a:p>
      </dgm:t>
    </dgm:pt>
    <dgm:pt modelId="{40ECC31C-569A-49D7-94C1-98FD5FEDC4A9}" type="pres">
      <dgm:prSet presAssocID="{CE0E61BE-EED6-4FD4-A281-180814A5A6F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130DF2D-D446-49F1-999B-FCCB322B5997}" type="pres">
      <dgm:prSet presAssocID="{ECD0BFC5-107E-4686-A03E-F4F6DCE5D153}" presName="root1" presStyleCnt="0"/>
      <dgm:spPr/>
    </dgm:pt>
    <dgm:pt modelId="{5294CBF3-5556-4117-B73E-E1663F8AE326}" type="pres">
      <dgm:prSet presAssocID="{ECD0BFC5-107E-4686-A03E-F4F6DCE5D153}" presName="LevelOneTextNode" presStyleLbl="node0" presStyleIdx="0" presStyleCnt="1" custAng="0" custScaleX="145816" custScaleY="105848">
        <dgm:presLayoutVars>
          <dgm:chPref val="3"/>
        </dgm:presLayoutVars>
      </dgm:prSet>
      <dgm:spPr/>
    </dgm:pt>
    <dgm:pt modelId="{3F646B75-9A77-463E-A6CF-7FF741FB8932}" type="pres">
      <dgm:prSet presAssocID="{ECD0BFC5-107E-4686-A03E-F4F6DCE5D153}" presName="level2hierChild" presStyleCnt="0"/>
      <dgm:spPr/>
    </dgm:pt>
    <dgm:pt modelId="{93E95ADF-CC40-40F6-A684-68E742B2B7AD}" type="pres">
      <dgm:prSet presAssocID="{9D84C52C-EDBA-404E-AC1C-3B0AFD5B48AD}" presName="conn2-1" presStyleLbl="parChTrans1D2" presStyleIdx="0" presStyleCnt="3"/>
      <dgm:spPr/>
    </dgm:pt>
    <dgm:pt modelId="{B6E72EDC-501C-4515-91C6-486BDF09CC53}" type="pres">
      <dgm:prSet presAssocID="{9D84C52C-EDBA-404E-AC1C-3B0AFD5B48AD}" presName="connTx" presStyleLbl="parChTrans1D2" presStyleIdx="0" presStyleCnt="3"/>
      <dgm:spPr/>
    </dgm:pt>
    <dgm:pt modelId="{30CBE8D2-771D-4FEE-A7C6-3E852EBE91DA}" type="pres">
      <dgm:prSet presAssocID="{DA016AE4-99A4-4B42-863A-A84E7665F39C}" presName="root2" presStyleCnt="0"/>
      <dgm:spPr/>
    </dgm:pt>
    <dgm:pt modelId="{A9FD43AF-1E53-40C8-A0EC-16A027479101}" type="pres">
      <dgm:prSet presAssocID="{DA016AE4-99A4-4B42-863A-A84E7665F39C}" presName="LevelTwoTextNode" presStyleLbl="node2" presStyleIdx="0" presStyleCnt="3" custScaleX="155451" custScaleY="127829">
        <dgm:presLayoutVars>
          <dgm:chPref val="3"/>
        </dgm:presLayoutVars>
      </dgm:prSet>
      <dgm:spPr/>
    </dgm:pt>
    <dgm:pt modelId="{C6B41F31-F7D6-4017-9E97-29BAC1FB56BD}" type="pres">
      <dgm:prSet presAssocID="{DA016AE4-99A4-4B42-863A-A84E7665F39C}" presName="level3hierChild" presStyleCnt="0"/>
      <dgm:spPr/>
    </dgm:pt>
    <dgm:pt modelId="{EEAC9F31-5149-431B-A207-38F95AB78046}" type="pres">
      <dgm:prSet presAssocID="{45E53F5D-4104-4892-ACE1-0A18830D5D44}" presName="conn2-1" presStyleLbl="parChTrans1D2" presStyleIdx="1" presStyleCnt="3"/>
      <dgm:spPr/>
    </dgm:pt>
    <dgm:pt modelId="{646B67BE-8ACC-45E0-B94D-9E296B73F5A3}" type="pres">
      <dgm:prSet presAssocID="{45E53F5D-4104-4892-ACE1-0A18830D5D44}" presName="connTx" presStyleLbl="parChTrans1D2" presStyleIdx="1" presStyleCnt="3"/>
      <dgm:spPr/>
    </dgm:pt>
    <dgm:pt modelId="{4E0758C9-C774-4FDA-83CC-696E42EF16E0}" type="pres">
      <dgm:prSet presAssocID="{F3426E57-59CE-411D-A429-E112607BED8D}" presName="root2" presStyleCnt="0"/>
      <dgm:spPr/>
    </dgm:pt>
    <dgm:pt modelId="{325E67B4-0AC0-45FA-907F-D1C3ED080EC8}" type="pres">
      <dgm:prSet presAssocID="{F3426E57-59CE-411D-A429-E112607BED8D}" presName="LevelTwoTextNode" presStyleLbl="node2" presStyleIdx="1" presStyleCnt="3" custScaleX="140802" custScaleY="125696" custLinFactNeighborX="-6106">
        <dgm:presLayoutVars>
          <dgm:chPref val="3"/>
        </dgm:presLayoutVars>
      </dgm:prSet>
      <dgm:spPr/>
    </dgm:pt>
    <dgm:pt modelId="{AA1946E9-D68C-43D2-85A4-1DFEA8510EC2}" type="pres">
      <dgm:prSet presAssocID="{F3426E57-59CE-411D-A429-E112607BED8D}" presName="level3hierChild" presStyleCnt="0"/>
      <dgm:spPr/>
    </dgm:pt>
    <dgm:pt modelId="{C1D73302-5B7D-4AF5-8C35-9D1C479730FC}" type="pres">
      <dgm:prSet presAssocID="{48CB5EAC-3803-4423-A05B-2A22B8A9486D}" presName="conn2-1" presStyleLbl="parChTrans1D3" presStyleIdx="0" presStyleCnt="1"/>
      <dgm:spPr/>
    </dgm:pt>
    <dgm:pt modelId="{2474211B-79C4-4FD0-8033-B78A275FC3D0}" type="pres">
      <dgm:prSet presAssocID="{48CB5EAC-3803-4423-A05B-2A22B8A9486D}" presName="connTx" presStyleLbl="parChTrans1D3" presStyleIdx="0" presStyleCnt="1"/>
      <dgm:spPr/>
    </dgm:pt>
    <dgm:pt modelId="{ECBED50B-F112-4403-BB07-A0D78A204AB5}" type="pres">
      <dgm:prSet presAssocID="{E3D9A7EF-3AC2-4D4E-A2A0-C64DE28F1777}" presName="root2" presStyleCnt="0"/>
      <dgm:spPr/>
    </dgm:pt>
    <dgm:pt modelId="{6139C1F9-84A9-4480-9798-1190A30946C5}" type="pres">
      <dgm:prSet presAssocID="{E3D9A7EF-3AC2-4D4E-A2A0-C64DE28F1777}" presName="LevelTwoTextNode" presStyleLbl="node3" presStyleIdx="0" presStyleCnt="1" custScaleX="109621" custScaleY="139350">
        <dgm:presLayoutVars>
          <dgm:chPref val="3"/>
        </dgm:presLayoutVars>
      </dgm:prSet>
      <dgm:spPr/>
    </dgm:pt>
    <dgm:pt modelId="{4511C075-E95E-46AE-A29E-0FCA8BE430A0}" type="pres">
      <dgm:prSet presAssocID="{E3D9A7EF-3AC2-4D4E-A2A0-C64DE28F1777}" presName="level3hierChild" presStyleCnt="0"/>
      <dgm:spPr/>
    </dgm:pt>
    <dgm:pt modelId="{F3462635-5980-47DB-9540-D6331CB2AFE4}" type="pres">
      <dgm:prSet presAssocID="{D5CE70F1-B79C-43F6-8209-E395337BB43C}" presName="conn2-1" presStyleLbl="parChTrans1D2" presStyleIdx="2" presStyleCnt="3"/>
      <dgm:spPr/>
    </dgm:pt>
    <dgm:pt modelId="{2A162FFD-FD06-4FCF-A21A-65B71B3F3BF9}" type="pres">
      <dgm:prSet presAssocID="{D5CE70F1-B79C-43F6-8209-E395337BB43C}" presName="connTx" presStyleLbl="parChTrans1D2" presStyleIdx="2" presStyleCnt="3"/>
      <dgm:spPr/>
    </dgm:pt>
    <dgm:pt modelId="{22A3B6B8-3564-4027-BE52-8C7EA96617C6}" type="pres">
      <dgm:prSet presAssocID="{C5877420-C379-44F3-9C20-47D7AF5FA7F2}" presName="root2" presStyleCnt="0"/>
      <dgm:spPr/>
    </dgm:pt>
    <dgm:pt modelId="{C56FD307-F2B3-4DA2-A4BB-48FE811DB9B2}" type="pres">
      <dgm:prSet presAssocID="{C5877420-C379-44F3-9C20-47D7AF5FA7F2}" presName="LevelTwoTextNode" presStyleLbl="node2" presStyleIdx="2" presStyleCnt="3" custScaleX="133714" custScaleY="129061">
        <dgm:presLayoutVars>
          <dgm:chPref val="3"/>
        </dgm:presLayoutVars>
      </dgm:prSet>
      <dgm:spPr/>
    </dgm:pt>
    <dgm:pt modelId="{F7F89305-E0F0-441C-B711-22199CCABF27}" type="pres">
      <dgm:prSet presAssocID="{C5877420-C379-44F3-9C20-47D7AF5FA7F2}" presName="level3hierChild" presStyleCnt="0"/>
      <dgm:spPr/>
    </dgm:pt>
  </dgm:ptLst>
  <dgm:cxnLst>
    <dgm:cxn modelId="{30794314-3894-495E-978D-D5DA772AA37F}" type="presOf" srcId="{48CB5EAC-3803-4423-A05B-2A22B8A9486D}" destId="{2474211B-79C4-4FD0-8033-B78A275FC3D0}" srcOrd="1" destOrd="0" presId="urn:microsoft.com/office/officeart/2008/layout/HorizontalMultiLevelHierarchy"/>
    <dgm:cxn modelId="{98FCC122-6459-4190-B416-0A0D33F0D3A3}" type="presOf" srcId="{DA016AE4-99A4-4B42-863A-A84E7665F39C}" destId="{A9FD43AF-1E53-40C8-A0EC-16A027479101}" srcOrd="0" destOrd="0" presId="urn:microsoft.com/office/officeart/2008/layout/HorizontalMultiLevelHierarchy"/>
    <dgm:cxn modelId="{B2AD2025-FFED-4045-8BBB-A65EFC4BD58D}" srcId="{ECD0BFC5-107E-4686-A03E-F4F6DCE5D153}" destId="{F3426E57-59CE-411D-A429-E112607BED8D}" srcOrd="1" destOrd="0" parTransId="{45E53F5D-4104-4892-ACE1-0A18830D5D44}" sibTransId="{28BBDC42-E8BB-4ADD-A636-898C413B07C9}"/>
    <dgm:cxn modelId="{114CDF2A-A5B8-44EC-9E0D-71A95AC2C360}" type="presOf" srcId="{9D84C52C-EDBA-404E-AC1C-3B0AFD5B48AD}" destId="{B6E72EDC-501C-4515-91C6-486BDF09CC53}" srcOrd="1" destOrd="0" presId="urn:microsoft.com/office/officeart/2008/layout/HorizontalMultiLevelHierarchy"/>
    <dgm:cxn modelId="{B5D8A72F-7474-4C3F-B0F9-B2DAF5297E14}" type="presOf" srcId="{F3426E57-59CE-411D-A429-E112607BED8D}" destId="{325E67B4-0AC0-45FA-907F-D1C3ED080EC8}" srcOrd="0" destOrd="0" presId="urn:microsoft.com/office/officeart/2008/layout/HorizontalMultiLevelHierarchy"/>
    <dgm:cxn modelId="{45FC2932-0BEF-40C1-A06E-873D7E83A4FF}" type="presOf" srcId="{48CB5EAC-3803-4423-A05B-2A22B8A9486D}" destId="{C1D73302-5B7D-4AF5-8C35-9D1C479730FC}" srcOrd="0" destOrd="0" presId="urn:microsoft.com/office/officeart/2008/layout/HorizontalMultiLevelHierarchy"/>
    <dgm:cxn modelId="{5C550834-8C97-4642-8898-EC573D13333F}" type="presOf" srcId="{9D84C52C-EDBA-404E-AC1C-3B0AFD5B48AD}" destId="{93E95ADF-CC40-40F6-A684-68E742B2B7AD}" srcOrd="0" destOrd="0" presId="urn:microsoft.com/office/officeart/2008/layout/HorizontalMultiLevelHierarchy"/>
    <dgm:cxn modelId="{21830839-334B-4C53-ADB1-EC7757DC652F}" type="presOf" srcId="{C5877420-C379-44F3-9C20-47D7AF5FA7F2}" destId="{C56FD307-F2B3-4DA2-A4BB-48FE811DB9B2}" srcOrd="0" destOrd="0" presId="urn:microsoft.com/office/officeart/2008/layout/HorizontalMultiLevelHierarchy"/>
    <dgm:cxn modelId="{5D2FA962-2735-4A49-B4B7-E55AFB50E780}" srcId="{F3426E57-59CE-411D-A429-E112607BED8D}" destId="{E3D9A7EF-3AC2-4D4E-A2A0-C64DE28F1777}" srcOrd="0" destOrd="0" parTransId="{48CB5EAC-3803-4423-A05B-2A22B8A9486D}" sibTransId="{FD63A28A-B388-4001-94CA-919AFD2D1026}"/>
    <dgm:cxn modelId="{65E29C46-7D71-4043-BCA0-23A942340DD1}" srcId="{ECD0BFC5-107E-4686-A03E-F4F6DCE5D153}" destId="{DA016AE4-99A4-4B42-863A-A84E7665F39C}" srcOrd="0" destOrd="0" parTransId="{9D84C52C-EDBA-404E-AC1C-3B0AFD5B48AD}" sibTransId="{7CFF3A52-EDE8-4FDB-A377-E328B39639D8}"/>
    <dgm:cxn modelId="{33C3914A-319E-4883-A0D5-6778C07AD235}" type="presOf" srcId="{D5CE70F1-B79C-43F6-8209-E395337BB43C}" destId="{2A162FFD-FD06-4FCF-A21A-65B71B3F3BF9}" srcOrd="1" destOrd="0" presId="urn:microsoft.com/office/officeart/2008/layout/HorizontalMultiLevelHierarchy"/>
    <dgm:cxn modelId="{34A6648B-818E-4E12-A231-606157FB3ED2}" type="presOf" srcId="{CE0E61BE-EED6-4FD4-A281-180814A5A6FE}" destId="{40ECC31C-569A-49D7-94C1-98FD5FEDC4A9}" srcOrd="0" destOrd="0" presId="urn:microsoft.com/office/officeart/2008/layout/HorizontalMultiLevelHierarchy"/>
    <dgm:cxn modelId="{210BF399-B70C-4518-82B2-6C931FDD9FCD}" srcId="{ECD0BFC5-107E-4686-A03E-F4F6DCE5D153}" destId="{C5877420-C379-44F3-9C20-47D7AF5FA7F2}" srcOrd="2" destOrd="0" parTransId="{D5CE70F1-B79C-43F6-8209-E395337BB43C}" sibTransId="{35CD24A8-8369-4C40-97BD-A4403ABC48BF}"/>
    <dgm:cxn modelId="{746168A2-0520-4025-85C9-5CC125F738CB}" srcId="{CE0E61BE-EED6-4FD4-A281-180814A5A6FE}" destId="{ECD0BFC5-107E-4686-A03E-F4F6DCE5D153}" srcOrd="0" destOrd="0" parTransId="{79E5E7DA-8F99-4909-B4D0-43C6C28B920B}" sibTransId="{2B366312-222C-4B0E-9912-F109346DA048}"/>
    <dgm:cxn modelId="{0B0A9BA8-6A44-4258-8F8A-E8C1D037A756}" type="presOf" srcId="{45E53F5D-4104-4892-ACE1-0A18830D5D44}" destId="{646B67BE-8ACC-45E0-B94D-9E296B73F5A3}" srcOrd="1" destOrd="0" presId="urn:microsoft.com/office/officeart/2008/layout/HorizontalMultiLevelHierarchy"/>
    <dgm:cxn modelId="{F0E3E0B6-2C3B-4847-B3C6-0A8835D9B979}" type="presOf" srcId="{45E53F5D-4104-4892-ACE1-0A18830D5D44}" destId="{EEAC9F31-5149-431B-A207-38F95AB78046}" srcOrd="0" destOrd="0" presId="urn:microsoft.com/office/officeart/2008/layout/HorizontalMultiLevelHierarchy"/>
    <dgm:cxn modelId="{C002A3C2-C337-4864-9FD6-79B5A0490FD2}" type="presOf" srcId="{E3D9A7EF-3AC2-4D4E-A2A0-C64DE28F1777}" destId="{6139C1F9-84A9-4480-9798-1190A30946C5}" srcOrd="0" destOrd="0" presId="urn:microsoft.com/office/officeart/2008/layout/HorizontalMultiLevelHierarchy"/>
    <dgm:cxn modelId="{E3D593E8-D3F8-4266-9406-D9A7071B19FB}" type="presOf" srcId="{D5CE70F1-B79C-43F6-8209-E395337BB43C}" destId="{F3462635-5980-47DB-9540-D6331CB2AFE4}" srcOrd="0" destOrd="0" presId="urn:microsoft.com/office/officeart/2008/layout/HorizontalMultiLevelHierarchy"/>
    <dgm:cxn modelId="{32158BF3-EC64-4973-8ED8-595CBF933232}" type="presOf" srcId="{ECD0BFC5-107E-4686-A03E-F4F6DCE5D153}" destId="{5294CBF3-5556-4117-B73E-E1663F8AE326}" srcOrd="0" destOrd="0" presId="urn:microsoft.com/office/officeart/2008/layout/HorizontalMultiLevelHierarchy"/>
    <dgm:cxn modelId="{84CC83D9-C3BA-464C-8356-25C3080631AF}" type="presParOf" srcId="{40ECC31C-569A-49D7-94C1-98FD5FEDC4A9}" destId="{5130DF2D-D446-49F1-999B-FCCB322B5997}" srcOrd="0" destOrd="0" presId="urn:microsoft.com/office/officeart/2008/layout/HorizontalMultiLevelHierarchy"/>
    <dgm:cxn modelId="{8429B89A-515C-4AE8-9E7F-594CAF36D4B9}" type="presParOf" srcId="{5130DF2D-D446-49F1-999B-FCCB322B5997}" destId="{5294CBF3-5556-4117-B73E-E1663F8AE326}" srcOrd="0" destOrd="0" presId="urn:microsoft.com/office/officeart/2008/layout/HorizontalMultiLevelHierarchy"/>
    <dgm:cxn modelId="{71BD607C-1527-48FE-A9E2-3B919B61DDE9}" type="presParOf" srcId="{5130DF2D-D446-49F1-999B-FCCB322B5997}" destId="{3F646B75-9A77-463E-A6CF-7FF741FB8932}" srcOrd="1" destOrd="0" presId="urn:microsoft.com/office/officeart/2008/layout/HorizontalMultiLevelHierarchy"/>
    <dgm:cxn modelId="{F6FCE9D2-68E8-41E6-AEB8-42DBB730B0C1}" type="presParOf" srcId="{3F646B75-9A77-463E-A6CF-7FF741FB8932}" destId="{93E95ADF-CC40-40F6-A684-68E742B2B7AD}" srcOrd="0" destOrd="0" presId="urn:microsoft.com/office/officeart/2008/layout/HorizontalMultiLevelHierarchy"/>
    <dgm:cxn modelId="{B583BB47-A3F7-4DB6-B763-F421002A9D0A}" type="presParOf" srcId="{93E95ADF-CC40-40F6-A684-68E742B2B7AD}" destId="{B6E72EDC-501C-4515-91C6-486BDF09CC53}" srcOrd="0" destOrd="0" presId="urn:microsoft.com/office/officeart/2008/layout/HorizontalMultiLevelHierarchy"/>
    <dgm:cxn modelId="{5C159D09-C524-4C63-BA25-D82D4B4AA9F8}" type="presParOf" srcId="{3F646B75-9A77-463E-A6CF-7FF741FB8932}" destId="{30CBE8D2-771D-4FEE-A7C6-3E852EBE91DA}" srcOrd="1" destOrd="0" presId="urn:microsoft.com/office/officeart/2008/layout/HorizontalMultiLevelHierarchy"/>
    <dgm:cxn modelId="{9316A511-EB8F-413E-91F1-29B7F7A71410}" type="presParOf" srcId="{30CBE8D2-771D-4FEE-A7C6-3E852EBE91DA}" destId="{A9FD43AF-1E53-40C8-A0EC-16A027479101}" srcOrd="0" destOrd="0" presId="urn:microsoft.com/office/officeart/2008/layout/HorizontalMultiLevelHierarchy"/>
    <dgm:cxn modelId="{A8457D9F-4113-4D06-ABFF-F09BCDC202FA}" type="presParOf" srcId="{30CBE8D2-771D-4FEE-A7C6-3E852EBE91DA}" destId="{C6B41F31-F7D6-4017-9E97-29BAC1FB56BD}" srcOrd="1" destOrd="0" presId="urn:microsoft.com/office/officeart/2008/layout/HorizontalMultiLevelHierarchy"/>
    <dgm:cxn modelId="{6947B0D6-E634-441D-8815-49E3E82394A2}" type="presParOf" srcId="{3F646B75-9A77-463E-A6CF-7FF741FB8932}" destId="{EEAC9F31-5149-431B-A207-38F95AB78046}" srcOrd="2" destOrd="0" presId="urn:microsoft.com/office/officeart/2008/layout/HorizontalMultiLevelHierarchy"/>
    <dgm:cxn modelId="{823E740A-BD17-497F-B080-B49452D401F7}" type="presParOf" srcId="{EEAC9F31-5149-431B-A207-38F95AB78046}" destId="{646B67BE-8ACC-45E0-B94D-9E296B73F5A3}" srcOrd="0" destOrd="0" presId="urn:microsoft.com/office/officeart/2008/layout/HorizontalMultiLevelHierarchy"/>
    <dgm:cxn modelId="{FF94EF19-ADAC-4567-BDFB-9725482B38D7}" type="presParOf" srcId="{3F646B75-9A77-463E-A6CF-7FF741FB8932}" destId="{4E0758C9-C774-4FDA-83CC-696E42EF16E0}" srcOrd="3" destOrd="0" presId="urn:microsoft.com/office/officeart/2008/layout/HorizontalMultiLevelHierarchy"/>
    <dgm:cxn modelId="{43EC0BA6-D615-4728-B9F1-7554B229D91B}" type="presParOf" srcId="{4E0758C9-C774-4FDA-83CC-696E42EF16E0}" destId="{325E67B4-0AC0-45FA-907F-D1C3ED080EC8}" srcOrd="0" destOrd="0" presId="urn:microsoft.com/office/officeart/2008/layout/HorizontalMultiLevelHierarchy"/>
    <dgm:cxn modelId="{2E92CC97-1A62-44B5-A6FA-C6F6E80967DA}" type="presParOf" srcId="{4E0758C9-C774-4FDA-83CC-696E42EF16E0}" destId="{AA1946E9-D68C-43D2-85A4-1DFEA8510EC2}" srcOrd="1" destOrd="0" presId="urn:microsoft.com/office/officeart/2008/layout/HorizontalMultiLevelHierarchy"/>
    <dgm:cxn modelId="{5D1000EB-C09F-4CBD-B27C-E91B9E6C0DA5}" type="presParOf" srcId="{AA1946E9-D68C-43D2-85A4-1DFEA8510EC2}" destId="{C1D73302-5B7D-4AF5-8C35-9D1C479730FC}" srcOrd="0" destOrd="0" presId="urn:microsoft.com/office/officeart/2008/layout/HorizontalMultiLevelHierarchy"/>
    <dgm:cxn modelId="{21D143CC-D3DA-49AE-A262-485B091F1600}" type="presParOf" srcId="{C1D73302-5B7D-4AF5-8C35-9D1C479730FC}" destId="{2474211B-79C4-4FD0-8033-B78A275FC3D0}" srcOrd="0" destOrd="0" presId="urn:microsoft.com/office/officeart/2008/layout/HorizontalMultiLevelHierarchy"/>
    <dgm:cxn modelId="{419259E6-5302-48FB-A7F1-52AFF652A475}" type="presParOf" srcId="{AA1946E9-D68C-43D2-85A4-1DFEA8510EC2}" destId="{ECBED50B-F112-4403-BB07-A0D78A204AB5}" srcOrd="1" destOrd="0" presId="urn:microsoft.com/office/officeart/2008/layout/HorizontalMultiLevelHierarchy"/>
    <dgm:cxn modelId="{93938E85-A92F-4B3D-A347-825B375F5240}" type="presParOf" srcId="{ECBED50B-F112-4403-BB07-A0D78A204AB5}" destId="{6139C1F9-84A9-4480-9798-1190A30946C5}" srcOrd="0" destOrd="0" presId="urn:microsoft.com/office/officeart/2008/layout/HorizontalMultiLevelHierarchy"/>
    <dgm:cxn modelId="{91F246D2-D55E-475F-B941-01375B13DB30}" type="presParOf" srcId="{ECBED50B-F112-4403-BB07-A0D78A204AB5}" destId="{4511C075-E95E-46AE-A29E-0FCA8BE430A0}" srcOrd="1" destOrd="0" presId="urn:microsoft.com/office/officeart/2008/layout/HorizontalMultiLevelHierarchy"/>
    <dgm:cxn modelId="{311D36CE-D702-47D3-9D12-362A54676675}" type="presParOf" srcId="{3F646B75-9A77-463E-A6CF-7FF741FB8932}" destId="{F3462635-5980-47DB-9540-D6331CB2AFE4}" srcOrd="4" destOrd="0" presId="urn:microsoft.com/office/officeart/2008/layout/HorizontalMultiLevelHierarchy"/>
    <dgm:cxn modelId="{9D249C2B-1F5F-467F-9DD5-A80ADA8CA47D}" type="presParOf" srcId="{F3462635-5980-47DB-9540-D6331CB2AFE4}" destId="{2A162FFD-FD06-4FCF-A21A-65B71B3F3BF9}" srcOrd="0" destOrd="0" presId="urn:microsoft.com/office/officeart/2008/layout/HorizontalMultiLevelHierarchy"/>
    <dgm:cxn modelId="{AD608518-5CD5-4BF1-A6FC-FF7719D486D3}" type="presParOf" srcId="{3F646B75-9A77-463E-A6CF-7FF741FB8932}" destId="{22A3B6B8-3564-4027-BE52-8C7EA96617C6}" srcOrd="5" destOrd="0" presId="urn:microsoft.com/office/officeart/2008/layout/HorizontalMultiLevelHierarchy"/>
    <dgm:cxn modelId="{85663F59-4FC6-4BAE-B451-48F83610EADF}" type="presParOf" srcId="{22A3B6B8-3564-4027-BE52-8C7EA96617C6}" destId="{C56FD307-F2B3-4DA2-A4BB-48FE811DB9B2}" srcOrd="0" destOrd="0" presId="urn:microsoft.com/office/officeart/2008/layout/HorizontalMultiLevelHierarchy"/>
    <dgm:cxn modelId="{7BA5B930-084B-49C0-A4A2-59DD86999411}" type="presParOf" srcId="{22A3B6B8-3564-4027-BE52-8C7EA96617C6}" destId="{F7F89305-E0F0-441C-B711-22199CCABF2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1CDCEC-0A52-4F80-8537-D98030878335}" type="doc">
      <dgm:prSet loTypeId="urn:microsoft.com/office/officeart/2005/8/layout/default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49A418FD-5D11-40D7-8B0A-1A4E90A9BCDA}">
      <dgm:prSet phldrT="[Texto]"/>
      <dgm:spPr/>
      <dgm:t>
        <a:bodyPr/>
        <a:lstStyle/>
        <a:p>
          <a:r>
            <a:rPr lang="es-ES" dirty="0"/>
            <a:t>Sinonimia</a:t>
          </a:r>
        </a:p>
      </dgm:t>
    </dgm:pt>
    <dgm:pt modelId="{A69530A3-4B5F-4972-9EAF-9661A9EB0B47}" type="parTrans" cxnId="{9AF06F2A-816D-4864-A65E-C0C539DC3C59}">
      <dgm:prSet/>
      <dgm:spPr/>
      <dgm:t>
        <a:bodyPr/>
        <a:lstStyle/>
        <a:p>
          <a:endParaRPr lang="es-ES"/>
        </a:p>
      </dgm:t>
    </dgm:pt>
    <dgm:pt modelId="{3523C3BC-5669-49B9-B610-9D65FFEEB9BC}" type="sibTrans" cxnId="{9AF06F2A-816D-4864-A65E-C0C539DC3C59}">
      <dgm:prSet/>
      <dgm:spPr/>
      <dgm:t>
        <a:bodyPr/>
        <a:lstStyle/>
        <a:p>
          <a:endParaRPr lang="es-ES"/>
        </a:p>
      </dgm:t>
    </dgm:pt>
    <dgm:pt modelId="{0F29C88B-3E6C-4BBC-8C96-A8B1C4C51E22}">
      <dgm:prSet phldrT="[Texto]"/>
      <dgm:spPr/>
      <dgm:t>
        <a:bodyPr/>
        <a:lstStyle/>
        <a:p>
          <a:r>
            <a:rPr lang="es-ES"/>
            <a:t>Antonimia</a:t>
          </a:r>
        </a:p>
      </dgm:t>
    </dgm:pt>
    <dgm:pt modelId="{5AD6A0DC-FCE8-474F-8899-7C72D5B9FF31}" type="parTrans" cxnId="{F2665BE7-C96C-4781-B10B-64B99CFED89B}">
      <dgm:prSet/>
      <dgm:spPr/>
      <dgm:t>
        <a:bodyPr/>
        <a:lstStyle/>
        <a:p>
          <a:endParaRPr lang="es-ES"/>
        </a:p>
      </dgm:t>
    </dgm:pt>
    <dgm:pt modelId="{6E7DFA43-44F7-4916-9830-CE4C58D55F0F}" type="sibTrans" cxnId="{F2665BE7-C96C-4781-B10B-64B99CFED89B}">
      <dgm:prSet/>
      <dgm:spPr/>
      <dgm:t>
        <a:bodyPr/>
        <a:lstStyle/>
        <a:p>
          <a:endParaRPr lang="es-ES"/>
        </a:p>
      </dgm:t>
    </dgm:pt>
    <dgm:pt modelId="{C7CF690B-725F-43C2-BBB8-3ECD43B85FBA}">
      <dgm:prSet phldrT="[Texto]"/>
      <dgm:spPr/>
      <dgm:t>
        <a:bodyPr/>
        <a:lstStyle/>
        <a:p>
          <a:r>
            <a:rPr lang="es-ES"/>
            <a:t>Polisemia</a:t>
          </a:r>
        </a:p>
      </dgm:t>
    </dgm:pt>
    <dgm:pt modelId="{49A07CD4-FABB-4239-985C-6E4A30F00BA0}" type="parTrans" cxnId="{6EFC6F4A-D2A0-407F-860E-9D89DF7A1329}">
      <dgm:prSet/>
      <dgm:spPr/>
      <dgm:t>
        <a:bodyPr/>
        <a:lstStyle/>
        <a:p>
          <a:endParaRPr lang="es-ES"/>
        </a:p>
      </dgm:t>
    </dgm:pt>
    <dgm:pt modelId="{C29C7A9F-9729-4840-A60A-DAB5DCC4DEFE}" type="sibTrans" cxnId="{6EFC6F4A-D2A0-407F-860E-9D89DF7A1329}">
      <dgm:prSet/>
      <dgm:spPr/>
      <dgm:t>
        <a:bodyPr/>
        <a:lstStyle/>
        <a:p>
          <a:endParaRPr lang="es-ES"/>
        </a:p>
      </dgm:t>
    </dgm:pt>
    <dgm:pt modelId="{FF06E475-0209-444C-90BF-BF65498FEFD2}">
      <dgm:prSet phldrT="[Texto]"/>
      <dgm:spPr/>
      <dgm:t>
        <a:bodyPr/>
        <a:lstStyle/>
        <a:p>
          <a:r>
            <a:rPr lang="es-ES"/>
            <a:t>Homonimia</a:t>
          </a:r>
        </a:p>
      </dgm:t>
    </dgm:pt>
    <dgm:pt modelId="{CE1515D9-8842-450B-AAAD-A1520E098773}" type="parTrans" cxnId="{1ACCEEA5-32A2-4497-801C-E4717058DBCD}">
      <dgm:prSet/>
      <dgm:spPr/>
      <dgm:t>
        <a:bodyPr/>
        <a:lstStyle/>
        <a:p>
          <a:endParaRPr lang="es-ES"/>
        </a:p>
      </dgm:t>
    </dgm:pt>
    <dgm:pt modelId="{4E769E0F-BE06-427C-871B-4D07EBBE315A}" type="sibTrans" cxnId="{1ACCEEA5-32A2-4497-801C-E4717058DBCD}">
      <dgm:prSet/>
      <dgm:spPr/>
      <dgm:t>
        <a:bodyPr/>
        <a:lstStyle/>
        <a:p>
          <a:endParaRPr lang="es-ES"/>
        </a:p>
      </dgm:t>
    </dgm:pt>
    <dgm:pt modelId="{1F22F513-6B51-4B9E-BE32-C4C4D726D5E5}">
      <dgm:prSet phldrT="[Texto]"/>
      <dgm:spPr/>
      <dgm:t>
        <a:bodyPr/>
        <a:lstStyle/>
        <a:p>
          <a:r>
            <a:rPr lang="es-ES"/>
            <a:t>Hiperonimia</a:t>
          </a:r>
        </a:p>
      </dgm:t>
    </dgm:pt>
    <dgm:pt modelId="{0D486B5B-C097-4DA5-9C53-1A26581B4DC8}" type="parTrans" cxnId="{9F8388F3-7745-439D-A078-456CE40237CC}">
      <dgm:prSet/>
      <dgm:spPr/>
      <dgm:t>
        <a:bodyPr/>
        <a:lstStyle/>
        <a:p>
          <a:endParaRPr lang="es-ES"/>
        </a:p>
      </dgm:t>
    </dgm:pt>
    <dgm:pt modelId="{FC4CC400-CF20-4E2D-9DF1-6FA76C17A1F0}" type="sibTrans" cxnId="{9F8388F3-7745-439D-A078-456CE40237CC}">
      <dgm:prSet/>
      <dgm:spPr/>
      <dgm:t>
        <a:bodyPr/>
        <a:lstStyle/>
        <a:p>
          <a:endParaRPr lang="es-ES"/>
        </a:p>
      </dgm:t>
    </dgm:pt>
    <dgm:pt modelId="{9014E8E6-C0C1-4E47-B538-48754163F67F}" type="pres">
      <dgm:prSet presAssocID="{881CDCEC-0A52-4F80-8537-D98030878335}" presName="diagram" presStyleCnt="0">
        <dgm:presLayoutVars>
          <dgm:dir/>
          <dgm:resizeHandles val="exact"/>
        </dgm:presLayoutVars>
      </dgm:prSet>
      <dgm:spPr/>
    </dgm:pt>
    <dgm:pt modelId="{73AB3E58-B973-4653-8F1D-4B48F7C0B1BE}" type="pres">
      <dgm:prSet presAssocID="{49A418FD-5D11-40D7-8B0A-1A4E90A9BCDA}" presName="node" presStyleLbl="node1" presStyleIdx="0" presStyleCnt="5">
        <dgm:presLayoutVars>
          <dgm:bulletEnabled val="1"/>
        </dgm:presLayoutVars>
      </dgm:prSet>
      <dgm:spPr/>
    </dgm:pt>
    <dgm:pt modelId="{031E5BD9-D77B-4B9F-B025-3CCF10ED2F66}" type="pres">
      <dgm:prSet presAssocID="{3523C3BC-5669-49B9-B610-9D65FFEEB9BC}" presName="sibTrans" presStyleCnt="0"/>
      <dgm:spPr/>
    </dgm:pt>
    <dgm:pt modelId="{6AFB8C35-E397-4CB2-945F-BD3B52B3A1F4}" type="pres">
      <dgm:prSet presAssocID="{0F29C88B-3E6C-4BBC-8C96-A8B1C4C51E22}" presName="node" presStyleLbl="node1" presStyleIdx="1" presStyleCnt="5">
        <dgm:presLayoutVars>
          <dgm:bulletEnabled val="1"/>
        </dgm:presLayoutVars>
      </dgm:prSet>
      <dgm:spPr/>
    </dgm:pt>
    <dgm:pt modelId="{2EC00D9B-5905-45BF-85F8-E0E5FD5D150F}" type="pres">
      <dgm:prSet presAssocID="{6E7DFA43-44F7-4916-9830-CE4C58D55F0F}" presName="sibTrans" presStyleCnt="0"/>
      <dgm:spPr/>
    </dgm:pt>
    <dgm:pt modelId="{F5134AF2-CB16-41F1-8950-54B51D67E7A5}" type="pres">
      <dgm:prSet presAssocID="{C7CF690B-725F-43C2-BBB8-3ECD43B85FBA}" presName="node" presStyleLbl="node1" presStyleIdx="2" presStyleCnt="5">
        <dgm:presLayoutVars>
          <dgm:bulletEnabled val="1"/>
        </dgm:presLayoutVars>
      </dgm:prSet>
      <dgm:spPr/>
    </dgm:pt>
    <dgm:pt modelId="{9E1F4CC9-6FA1-492C-9836-5D78EA8326C0}" type="pres">
      <dgm:prSet presAssocID="{C29C7A9F-9729-4840-A60A-DAB5DCC4DEFE}" presName="sibTrans" presStyleCnt="0"/>
      <dgm:spPr/>
    </dgm:pt>
    <dgm:pt modelId="{6A02B558-CE2C-4582-85E7-7BF3EF818B82}" type="pres">
      <dgm:prSet presAssocID="{FF06E475-0209-444C-90BF-BF65498FEFD2}" presName="node" presStyleLbl="node1" presStyleIdx="3" presStyleCnt="5">
        <dgm:presLayoutVars>
          <dgm:bulletEnabled val="1"/>
        </dgm:presLayoutVars>
      </dgm:prSet>
      <dgm:spPr/>
    </dgm:pt>
    <dgm:pt modelId="{0201EAE3-2C61-463B-9FD3-8702DE4D5F10}" type="pres">
      <dgm:prSet presAssocID="{4E769E0F-BE06-427C-871B-4D07EBBE315A}" presName="sibTrans" presStyleCnt="0"/>
      <dgm:spPr/>
    </dgm:pt>
    <dgm:pt modelId="{FBBCE5ED-C8A6-44E5-BD6F-D36FA342E677}" type="pres">
      <dgm:prSet presAssocID="{1F22F513-6B51-4B9E-BE32-C4C4D726D5E5}" presName="node" presStyleLbl="node1" presStyleIdx="4" presStyleCnt="5">
        <dgm:presLayoutVars>
          <dgm:bulletEnabled val="1"/>
        </dgm:presLayoutVars>
      </dgm:prSet>
      <dgm:spPr/>
    </dgm:pt>
  </dgm:ptLst>
  <dgm:cxnLst>
    <dgm:cxn modelId="{4F27CE04-940D-409B-A91F-5AA56CE312AA}" type="presOf" srcId="{FF06E475-0209-444C-90BF-BF65498FEFD2}" destId="{6A02B558-CE2C-4582-85E7-7BF3EF818B82}" srcOrd="0" destOrd="0" presId="urn:microsoft.com/office/officeart/2005/8/layout/default"/>
    <dgm:cxn modelId="{2EEBE627-1C41-4077-A3DA-D6ACFBF1B8E9}" type="presOf" srcId="{881CDCEC-0A52-4F80-8537-D98030878335}" destId="{9014E8E6-C0C1-4E47-B538-48754163F67F}" srcOrd="0" destOrd="0" presId="urn:microsoft.com/office/officeart/2005/8/layout/default"/>
    <dgm:cxn modelId="{9AF06F2A-816D-4864-A65E-C0C539DC3C59}" srcId="{881CDCEC-0A52-4F80-8537-D98030878335}" destId="{49A418FD-5D11-40D7-8B0A-1A4E90A9BCDA}" srcOrd="0" destOrd="0" parTransId="{A69530A3-4B5F-4972-9EAF-9661A9EB0B47}" sibTransId="{3523C3BC-5669-49B9-B610-9D65FFEEB9BC}"/>
    <dgm:cxn modelId="{6B338769-A661-4CFE-9958-404D77917747}" type="presOf" srcId="{1F22F513-6B51-4B9E-BE32-C4C4D726D5E5}" destId="{FBBCE5ED-C8A6-44E5-BD6F-D36FA342E677}" srcOrd="0" destOrd="0" presId="urn:microsoft.com/office/officeart/2005/8/layout/default"/>
    <dgm:cxn modelId="{6EFC6F4A-D2A0-407F-860E-9D89DF7A1329}" srcId="{881CDCEC-0A52-4F80-8537-D98030878335}" destId="{C7CF690B-725F-43C2-BBB8-3ECD43B85FBA}" srcOrd="2" destOrd="0" parTransId="{49A07CD4-FABB-4239-985C-6E4A30F00BA0}" sibTransId="{C29C7A9F-9729-4840-A60A-DAB5DCC4DEFE}"/>
    <dgm:cxn modelId="{1ACCEEA5-32A2-4497-801C-E4717058DBCD}" srcId="{881CDCEC-0A52-4F80-8537-D98030878335}" destId="{FF06E475-0209-444C-90BF-BF65498FEFD2}" srcOrd="3" destOrd="0" parTransId="{CE1515D9-8842-450B-AAAD-A1520E098773}" sibTransId="{4E769E0F-BE06-427C-871B-4D07EBBE315A}"/>
    <dgm:cxn modelId="{E2CACAAA-56BF-4B00-BC54-79CD7886A46A}" type="presOf" srcId="{49A418FD-5D11-40D7-8B0A-1A4E90A9BCDA}" destId="{73AB3E58-B973-4653-8F1D-4B48F7C0B1BE}" srcOrd="0" destOrd="0" presId="urn:microsoft.com/office/officeart/2005/8/layout/default"/>
    <dgm:cxn modelId="{F07A56C3-167E-4774-B115-6A3378CD84E6}" type="presOf" srcId="{0F29C88B-3E6C-4BBC-8C96-A8B1C4C51E22}" destId="{6AFB8C35-E397-4CB2-945F-BD3B52B3A1F4}" srcOrd="0" destOrd="0" presId="urn:microsoft.com/office/officeart/2005/8/layout/default"/>
    <dgm:cxn modelId="{F2665BE7-C96C-4781-B10B-64B99CFED89B}" srcId="{881CDCEC-0A52-4F80-8537-D98030878335}" destId="{0F29C88B-3E6C-4BBC-8C96-A8B1C4C51E22}" srcOrd="1" destOrd="0" parTransId="{5AD6A0DC-FCE8-474F-8899-7C72D5B9FF31}" sibTransId="{6E7DFA43-44F7-4916-9830-CE4C58D55F0F}"/>
    <dgm:cxn modelId="{9F8388F3-7745-439D-A078-456CE40237CC}" srcId="{881CDCEC-0A52-4F80-8537-D98030878335}" destId="{1F22F513-6B51-4B9E-BE32-C4C4D726D5E5}" srcOrd="4" destOrd="0" parTransId="{0D486B5B-C097-4DA5-9C53-1A26581B4DC8}" sibTransId="{FC4CC400-CF20-4E2D-9DF1-6FA76C17A1F0}"/>
    <dgm:cxn modelId="{BC96ACF3-94F5-47C6-8348-70B7445549A0}" type="presOf" srcId="{C7CF690B-725F-43C2-BBB8-3ECD43B85FBA}" destId="{F5134AF2-CB16-41F1-8950-54B51D67E7A5}" srcOrd="0" destOrd="0" presId="urn:microsoft.com/office/officeart/2005/8/layout/default"/>
    <dgm:cxn modelId="{B39567B6-FD1E-43C1-9AA4-991B599B28C1}" type="presParOf" srcId="{9014E8E6-C0C1-4E47-B538-48754163F67F}" destId="{73AB3E58-B973-4653-8F1D-4B48F7C0B1BE}" srcOrd="0" destOrd="0" presId="urn:microsoft.com/office/officeart/2005/8/layout/default"/>
    <dgm:cxn modelId="{A5B3DE2B-7278-446E-97FF-F1A0A5954165}" type="presParOf" srcId="{9014E8E6-C0C1-4E47-B538-48754163F67F}" destId="{031E5BD9-D77B-4B9F-B025-3CCF10ED2F66}" srcOrd="1" destOrd="0" presId="urn:microsoft.com/office/officeart/2005/8/layout/default"/>
    <dgm:cxn modelId="{4DBAE2E2-2D23-4B42-8694-64F063AC328C}" type="presParOf" srcId="{9014E8E6-C0C1-4E47-B538-48754163F67F}" destId="{6AFB8C35-E397-4CB2-945F-BD3B52B3A1F4}" srcOrd="2" destOrd="0" presId="urn:microsoft.com/office/officeart/2005/8/layout/default"/>
    <dgm:cxn modelId="{C5AF9BB6-FCE1-4E5C-8A18-CAF9E923AB3E}" type="presParOf" srcId="{9014E8E6-C0C1-4E47-B538-48754163F67F}" destId="{2EC00D9B-5905-45BF-85F8-E0E5FD5D150F}" srcOrd="3" destOrd="0" presId="urn:microsoft.com/office/officeart/2005/8/layout/default"/>
    <dgm:cxn modelId="{120D5146-B5DF-4F05-9DE0-D03BBCA1B431}" type="presParOf" srcId="{9014E8E6-C0C1-4E47-B538-48754163F67F}" destId="{F5134AF2-CB16-41F1-8950-54B51D67E7A5}" srcOrd="4" destOrd="0" presId="urn:microsoft.com/office/officeart/2005/8/layout/default"/>
    <dgm:cxn modelId="{DF57CF38-FB3E-4B8F-A669-8160C6D35FB8}" type="presParOf" srcId="{9014E8E6-C0C1-4E47-B538-48754163F67F}" destId="{9E1F4CC9-6FA1-492C-9836-5D78EA8326C0}" srcOrd="5" destOrd="0" presId="urn:microsoft.com/office/officeart/2005/8/layout/default"/>
    <dgm:cxn modelId="{5C8DD0C2-7CC8-4E9D-BD2A-A73A17533AEB}" type="presParOf" srcId="{9014E8E6-C0C1-4E47-B538-48754163F67F}" destId="{6A02B558-CE2C-4582-85E7-7BF3EF818B82}" srcOrd="6" destOrd="0" presId="urn:microsoft.com/office/officeart/2005/8/layout/default"/>
    <dgm:cxn modelId="{A4CB1F17-F3E3-40E0-8077-94565A3E57AA}" type="presParOf" srcId="{9014E8E6-C0C1-4E47-B538-48754163F67F}" destId="{0201EAE3-2C61-463B-9FD3-8702DE4D5F10}" srcOrd="7" destOrd="0" presId="urn:microsoft.com/office/officeart/2005/8/layout/default"/>
    <dgm:cxn modelId="{BB3DAEFB-46EC-47DC-BE9B-D408DF09B748}" type="presParOf" srcId="{9014E8E6-C0C1-4E47-B538-48754163F67F}" destId="{FBBCE5ED-C8A6-44E5-BD6F-D36FA342E67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D83A4E-D81A-4BEA-BE6E-97D972A49DC6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4CE8A9F-FCFE-481C-8895-8C42D047206A}">
      <dgm:prSet phldrT="[Texto]"/>
      <dgm:spPr/>
      <dgm:t>
        <a:bodyPr/>
        <a:lstStyle/>
        <a:p>
          <a:r>
            <a:rPr lang="es-ES" dirty="0"/>
            <a:t>cultismo</a:t>
          </a:r>
        </a:p>
      </dgm:t>
    </dgm:pt>
    <dgm:pt modelId="{0C5C92CF-D571-42BA-B5A4-E65BCAAB01E0}" type="parTrans" cxnId="{0374B240-7970-4C56-B694-B0C77612103B}">
      <dgm:prSet/>
      <dgm:spPr/>
      <dgm:t>
        <a:bodyPr/>
        <a:lstStyle/>
        <a:p>
          <a:endParaRPr lang="es-ES"/>
        </a:p>
      </dgm:t>
    </dgm:pt>
    <dgm:pt modelId="{9EF10A9E-88CE-454E-B2CF-5983BFAB779B}" type="sibTrans" cxnId="{0374B240-7970-4C56-B694-B0C77612103B}">
      <dgm:prSet/>
      <dgm:spPr>
        <a:blipFill rotWithShape="1">
          <a:blip xmlns:r="http://schemas.openxmlformats.org/officeDocument/2006/relationships" r:embed="rId1"/>
          <a:srcRect/>
          <a:stretch>
            <a:fillRect t="-4000" b="-4000"/>
          </a:stretch>
        </a:blipFill>
      </dgm:spPr>
      <dgm:t>
        <a:bodyPr/>
        <a:lstStyle/>
        <a:p>
          <a:endParaRPr lang="es-ES"/>
        </a:p>
      </dgm:t>
    </dgm:pt>
    <dgm:pt modelId="{48F690E8-37D4-454D-A277-3EFDB5E95605}">
      <dgm:prSet phldrT="[Texto]"/>
      <dgm:spPr/>
      <dgm:t>
        <a:bodyPr/>
        <a:lstStyle/>
        <a:p>
          <a:r>
            <a:rPr lang="es-ES" dirty="0"/>
            <a:t>patrimonial</a:t>
          </a:r>
        </a:p>
      </dgm:t>
    </dgm:pt>
    <dgm:pt modelId="{56758431-1365-400F-9FBF-E032082942D2}" type="parTrans" cxnId="{879A853C-79B0-4F5F-BD6C-D69BE2B8F6AD}">
      <dgm:prSet/>
      <dgm:spPr/>
      <dgm:t>
        <a:bodyPr/>
        <a:lstStyle/>
        <a:p>
          <a:endParaRPr lang="es-ES"/>
        </a:p>
      </dgm:t>
    </dgm:pt>
    <dgm:pt modelId="{ADF0088A-CDE3-4B40-8E42-7B1A10123529}" type="sibTrans" cxnId="{879A853C-79B0-4F5F-BD6C-D69BE2B8F6AD}">
      <dgm:prSet/>
      <dgm:spPr>
        <a:blipFill rotWithShape="1">
          <a:blip xmlns:r="http://schemas.openxmlformats.org/officeDocument/2006/relationships" r:embed="rId2"/>
          <a:srcRect/>
          <a:stretch>
            <a:fillRect l="-36000" r="-36000"/>
          </a:stretch>
        </a:blipFill>
      </dgm:spPr>
      <dgm:t>
        <a:bodyPr/>
        <a:lstStyle/>
        <a:p>
          <a:endParaRPr lang="es-ES"/>
        </a:p>
      </dgm:t>
    </dgm:pt>
    <dgm:pt modelId="{7DE84B34-0676-4049-8178-D765E247B964}" type="pres">
      <dgm:prSet presAssocID="{ACD83A4E-D81A-4BEA-BE6E-97D972A49DC6}" presName="Name0" presStyleCnt="0">
        <dgm:presLayoutVars>
          <dgm:chMax val="7"/>
          <dgm:chPref val="7"/>
          <dgm:dir/>
        </dgm:presLayoutVars>
      </dgm:prSet>
      <dgm:spPr/>
    </dgm:pt>
    <dgm:pt modelId="{DABFE623-146A-4B53-8855-616C6D2A9A32}" type="pres">
      <dgm:prSet presAssocID="{ACD83A4E-D81A-4BEA-BE6E-97D972A49DC6}" presName="dot1" presStyleLbl="alignNode1" presStyleIdx="0" presStyleCnt="10"/>
      <dgm:spPr/>
    </dgm:pt>
    <dgm:pt modelId="{E3DE1817-625E-4C44-A143-0FD76A05FEF4}" type="pres">
      <dgm:prSet presAssocID="{ACD83A4E-D81A-4BEA-BE6E-97D972A49DC6}" presName="dot2" presStyleLbl="alignNode1" presStyleIdx="1" presStyleCnt="10"/>
      <dgm:spPr/>
    </dgm:pt>
    <dgm:pt modelId="{ABC6C20C-23EA-4B82-8CE7-5540BAE054A7}" type="pres">
      <dgm:prSet presAssocID="{ACD83A4E-D81A-4BEA-BE6E-97D972A49DC6}" presName="dot3" presStyleLbl="alignNode1" presStyleIdx="2" presStyleCnt="10"/>
      <dgm:spPr/>
    </dgm:pt>
    <dgm:pt modelId="{1C6EB35E-A57B-4F79-B2E2-2FCDD69B5160}" type="pres">
      <dgm:prSet presAssocID="{ACD83A4E-D81A-4BEA-BE6E-97D972A49DC6}" presName="dotArrow1" presStyleLbl="alignNode1" presStyleIdx="3" presStyleCnt="10"/>
      <dgm:spPr/>
    </dgm:pt>
    <dgm:pt modelId="{98996CB8-2194-41C5-BA37-14A7D59D0E5E}" type="pres">
      <dgm:prSet presAssocID="{ACD83A4E-D81A-4BEA-BE6E-97D972A49DC6}" presName="dotArrow2" presStyleLbl="alignNode1" presStyleIdx="4" presStyleCnt="10"/>
      <dgm:spPr/>
    </dgm:pt>
    <dgm:pt modelId="{A4988569-345C-4B8C-AD2E-C8B246D57D96}" type="pres">
      <dgm:prSet presAssocID="{ACD83A4E-D81A-4BEA-BE6E-97D972A49DC6}" presName="dotArrow3" presStyleLbl="alignNode1" presStyleIdx="5" presStyleCnt="10"/>
      <dgm:spPr/>
    </dgm:pt>
    <dgm:pt modelId="{FB592861-D385-44D3-AAB6-754E4606C9FE}" type="pres">
      <dgm:prSet presAssocID="{ACD83A4E-D81A-4BEA-BE6E-97D972A49DC6}" presName="dotArrow4" presStyleLbl="alignNode1" presStyleIdx="6" presStyleCnt="10"/>
      <dgm:spPr/>
    </dgm:pt>
    <dgm:pt modelId="{DC9C9ECB-B08B-44C9-95E6-DF4D4710CA90}" type="pres">
      <dgm:prSet presAssocID="{ACD83A4E-D81A-4BEA-BE6E-97D972A49DC6}" presName="dotArrow5" presStyleLbl="alignNode1" presStyleIdx="7" presStyleCnt="10"/>
      <dgm:spPr/>
    </dgm:pt>
    <dgm:pt modelId="{6152956B-B93B-40A1-80C2-E188E5F35BAF}" type="pres">
      <dgm:prSet presAssocID="{ACD83A4E-D81A-4BEA-BE6E-97D972A49DC6}" presName="dotArrow6" presStyleLbl="alignNode1" presStyleIdx="8" presStyleCnt="10"/>
      <dgm:spPr/>
    </dgm:pt>
    <dgm:pt modelId="{E5F02294-C436-44CF-978D-5F6D6393329B}" type="pres">
      <dgm:prSet presAssocID="{ACD83A4E-D81A-4BEA-BE6E-97D972A49DC6}" presName="dotArrow7" presStyleLbl="alignNode1" presStyleIdx="9" presStyleCnt="10"/>
      <dgm:spPr/>
    </dgm:pt>
    <dgm:pt modelId="{E2F1613C-25BE-4538-B0AB-6AE0F4F1C4D8}" type="pres">
      <dgm:prSet presAssocID="{54CE8A9F-FCFE-481C-8895-8C42D047206A}" presName="parTx1" presStyleLbl="node1" presStyleIdx="0" presStyleCnt="2"/>
      <dgm:spPr/>
    </dgm:pt>
    <dgm:pt modelId="{7850FEBF-255B-4A70-BA9B-58C0B6B1B316}" type="pres">
      <dgm:prSet presAssocID="{9EF10A9E-88CE-454E-B2CF-5983BFAB779B}" presName="picture1" presStyleCnt="0"/>
      <dgm:spPr/>
    </dgm:pt>
    <dgm:pt modelId="{1737A5B2-B48E-45D5-8176-3032D16723CE}" type="pres">
      <dgm:prSet presAssocID="{9EF10A9E-88CE-454E-B2CF-5983BFAB779B}" presName="imageRepeatNode" presStyleLbl="fgImgPlace1" presStyleIdx="0" presStyleCnt="2"/>
      <dgm:spPr/>
    </dgm:pt>
    <dgm:pt modelId="{61D32990-8093-4DE2-A524-4B0C2E78681A}" type="pres">
      <dgm:prSet presAssocID="{48F690E8-37D4-454D-A277-3EFDB5E95605}" presName="parTx2" presStyleLbl="node1" presStyleIdx="1" presStyleCnt="2"/>
      <dgm:spPr/>
    </dgm:pt>
    <dgm:pt modelId="{9CB3F360-6ADC-4BEE-BA1A-3925429CF0A8}" type="pres">
      <dgm:prSet presAssocID="{ADF0088A-CDE3-4B40-8E42-7B1A10123529}" presName="picture2" presStyleCnt="0"/>
      <dgm:spPr/>
    </dgm:pt>
    <dgm:pt modelId="{966728DC-121D-48CB-8658-3EA43A8F6E95}" type="pres">
      <dgm:prSet presAssocID="{ADF0088A-CDE3-4B40-8E42-7B1A10123529}" presName="imageRepeatNode" presStyleLbl="fgImgPlace1" presStyleIdx="1" presStyleCnt="2"/>
      <dgm:spPr/>
    </dgm:pt>
  </dgm:ptLst>
  <dgm:cxnLst>
    <dgm:cxn modelId="{879A853C-79B0-4F5F-BD6C-D69BE2B8F6AD}" srcId="{ACD83A4E-D81A-4BEA-BE6E-97D972A49DC6}" destId="{48F690E8-37D4-454D-A277-3EFDB5E95605}" srcOrd="1" destOrd="0" parTransId="{56758431-1365-400F-9FBF-E032082942D2}" sibTransId="{ADF0088A-CDE3-4B40-8E42-7B1A10123529}"/>
    <dgm:cxn modelId="{5FB2DA3E-5A0F-4936-BF04-29CCDCD82C80}" type="presOf" srcId="{9EF10A9E-88CE-454E-B2CF-5983BFAB779B}" destId="{1737A5B2-B48E-45D5-8176-3032D16723CE}" srcOrd="0" destOrd="0" presId="urn:microsoft.com/office/officeart/2008/layout/AscendingPictureAccentProcess"/>
    <dgm:cxn modelId="{0374B240-7970-4C56-B694-B0C77612103B}" srcId="{ACD83A4E-D81A-4BEA-BE6E-97D972A49DC6}" destId="{54CE8A9F-FCFE-481C-8895-8C42D047206A}" srcOrd="0" destOrd="0" parTransId="{0C5C92CF-D571-42BA-B5A4-E65BCAAB01E0}" sibTransId="{9EF10A9E-88CE-454E-B2CF-5983BFAB779B}"/>
    <dgm:cxn modelId="{B145686C-E77E-437A-B843-68255B6E9081}" type="presOf" srcId="{ACD83A4E-D81A-4BEA-BE6E-97D972A49DC6}" destId="{7DE84B34-0676-4049-8178-D765E247B964}" srcOrd="0" destOrd="0" presId="urn:microsoft.com/office/officeart/2008/layout/AscendingPictureAccentProcess"/>
    <dgm:cxn modelId="{B525F04C-6C16-4CBF-8FA3-29DDFA6E9D9F}" type="presOf" srcId="{48F690E8-37D4-454D-A277-3EFDB5E95605}" destId="{61D32990-8093-4DE2-A524-4B0C2E78681A}" srcOrd="0" destOrd="0" presId="urn:microsoft.com/office/officeart/2008/layout/AscendingPictureAccentProcess"/>
    <dgm:cxn modelId="{B17054BC-AA99-4B60-B1D0-7BE062823458}" type="presOf" srcId="{ADF0088A-CDE3-4B40-8E42-7B1A10123529}" destId="{966728DC-121D-48CB-8658-3EA43A8F6E95}" srcOrd="0" destOrd="0" presId="urn:microsoft.com/office/officeart/2008/layout/AscendingPictureAccentProcess"/>
    <dgm:cxn modelId="{BD98AEC0-C8DB-45A8-991C-A4CE965A912E}" type="presOf" srcId="{54CE8A9F-FCFE-481C-8895-8C42D047206A}" destId="{E2F1613C-25BE-4538-B0AB-6AE0F4F1C4D8}" srcOrd="0" destOrd="0" presId="urn:microsoft.com/office/officeart/2008/layout/AscendingPictureAccentProcess"/>
    <dgm:cxn modelId="{8EDB2AAA-1725-4618-9CF7-E3439DBB20E9}" type="presParOf" srcId="{7DE84B34-0676-4049-8178-D765E247B964}" destId="{DABFE623-146A-4B53-8855-616C6D2A9A32}" srcOrd="0" destOrd="0" presId="urn:microsoft.com/office/officeart/2008/layout/AscendingPictureAccentProcess"/>
    <dgm:cxn modelId="{F9FC8911-5270-4F8C-96C5-439EE9279BB9}" type="presParOf" srcId="{7DE84B34-0676-4049-8178-D765E247B964}" destId="{E3DE1817-625E-4C44-A143-0FD76A05FEF4}" srcOrd="1" destOrd="0" presId="urn:microsoft.com/office/officeart/2008/layout/AscendingPictureAccentProcess"/>
    <dgm:cxn modelId="{682FC9BE-63A8-4D3C-A037-08327274FACE}" type="presParOf" srcId="{7DE84B34-0676-4049-8178-D765E247B964}" destId="{ABC6C20C-23EA-4B82-8CE7-5540BAE054A7}" srcOrd="2" destOrd="0" presId="urn:microsoft.com/office/officeart/2008/layout/AscendingPictureAccentProcess"/>
    <dgm:cxn modelId="{801D0496-2BFE-43CC-AA57-F00FFFEBD218}" type="presParOf" srcId="{7DE84B34-0676-4049-8178-D765E247B964}" destId="{1C6EB35E-A57B-4F79-B2E2-2FCDD69B5160}" srcOrd="3" destOrd="0" presId="urn:microsoft.com/office/officeart/2008/layout/AscendingPictureAccentProcess"/>
    <dgm:cxn modelId="{ED86B68F-A357-4987-8CEE-706268D8C6BA}" type="presParOf" srcId="{7DE84B34-0676-4049-8178-D765E247B964}" destId="{98996CB8-2194-41C5-BA37-14A7D59D0E5E}" srcOrd="4" destOrd="0" presId="urn:microsoft.com/office/officeart/2008/layout/AscendingPictureAccentProcess"/>
    <dgm:cxn modelId="{78872FDD-3C44-4E1C-ADD0-457C5FB5A4E8}" type="presParOf" srcId="{7DE84B34-0676-4049-8178-D765E247B964}" destId="{A4988569-345C-4B8C-AD2E-C8B246D57D96}" srcOrd="5" destOrd="0" presId="urn:microsoft.com/office/officeart/2008/layout/AscendingPictureAccentProcess"/>
    <dgm:cxn modelId="{38DB40B5-F816-431B-9487-7276B3AFE97A}" type="presParOf" srcId="{7DE84B34-0676-4049-8178-D765E247B964}" destId="{FB592861-D385-44D3-AAB6-754E4606C9FE}" srcOrd="6" destOrd="0" presId="urn:microsoft.com/office/officeart/2008/layout/AscendingPictureAccentProcess"/>
    <dgm:cxn modelId="{857BB62F-6C18-44F7-BFD2-EC951BC50D54}" type="presParOf" srcId="{7DE84B34-0676-4049-8178-D765E247B964}" destId="{DC9C9ECB-B08B-44C9-95E6-DF4D4710CA90}" srcOrd="7" destOrd="0" presId="urn:microsoft.com/office/officeart/2008/layout/AscendingPictureAccentProcess"/>
    <dgm:cxn modelId="{AEFEF57B-6523-44F4-B1A2-F150699ED2DB}" type="presParOf" srcId="{7DE84B34-0676-4049-8178-D765E247B964}" destId="{6152956B-B93B-40A1-80C2-E188E5F35BAF}" srcOrd="8" destOrd="0" presId="urn:microsoft.com/office/officeart/2008/layout/AscendingPictureAccentProcess"/>
    <dgm:cxn modelId="{89CD885A-5D52-4EC0-9611-9EA24A725DCC}" type="presParOf" srcId="{7DE84B34-0676-4049-8178-D765E247B964}" destId="{E5F02294-C436-44CF-978D-5F6D6393329B}" srcOrd="9" destOrd="0" presId="urn:microsoft.com/office/officeart/2008/layout/AscendingPictureAccentProcess"/>
    <dgm:cxn modelId="{278EFA46-2917-4575-BF3D-69A0A4DC84F6}" type="presParOf" srcId="{7DE84B34-0676-4049-8178-D765E247B964}" destId="{E2F1613C-25BE-4538-B0AB-6AE0F4F1C4D8}" srcOrd="10" destOrd="0" presId="urn:microsoft.com/office/officeart/2008/layout/AscendingPictureAccentProcess"/>
    <dgm:cxn modelId="{F4D80274-F073-4CE0-A20D-1EFA2B878E08}" type="presParOf" srcId="{7DE84B34-0676-4049-8178-D765E247B964}" destId="{7850FEBF-255B-4A70-BA9B-58C0B6B1B316}" srcOrd="11" destOrd="0" presId="urn:microsoft.com/office/officeart/2008/layout/AscendingPictureAccentProcess"/>
    <dgm:cxn modelId="{0B0159C1-906E-4E15-B86F-A43F2AFDE9FD}" type="presParOf" srcId="{7850FEBF-255B-4A70-BA9B-58C0B6B1B316}" destId="{1737A5B2-B48E-45D5-8176-3032D16723CE}" srcOrd="0" destOrd="0" presId="urn:microsoft.com/office/officeart/2008/layout/AscendingPictureAccentProcess"/>
    <dgm:cxn modelId="{B4620077-7E0A-438D-9E0C-CB8DEB7D751C}" type="presParOf" srcId="{7DE84B34-0676-4049-8178-D765E247B964}" destId="{61D32990-8093-4DE2-A524-4B0C2E78681A}" srcOrd="12" destOrd="0" presId="urn:microsoft.com/office/officeart/2008/layout/AscendingPictureAccentProcess"/>
    <dgm:cxn modelId="{713F2EFF-99BE-46BF-ADFE-2D701CA61CEC}" type="presParOf" srcId="{7DE84B34-0676-4049-8178-D765E247B964}" destId="{9CB3F360-6ADC-4BEE-BA1A-3925429CF0A8}" srcOrd="13" destOrd="0" presId="urn:microsoft.com/office/officeart/2008/layout/AscendingPictureAccentProcess"/>
    <dgm:cxn modelId="{63C955DB-9EE5-4A5F-9534-B22B5A4AC6E3}" type="presParOf" srcId="{9CB3F360-6ADC-4BEE-BA1A-3925429CF0A8}" destId="{966728DC-121D-48CB-8658-3EA43A8F6E95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298529-2B59-4565-A952-9B62003B435E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89D12E9-9C46-45C1-9860-73BA18E625F5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l"/>
          <a:r>
            <a:rPr lang="es-ES" sz="4100" dirty="0"/>
            <a:t>Abreviatura</a:t>
          </a:r>
        </a:p>
        <a:p>
          <a:pPr algn="l"/>
          <a:endParaRPr lang="es-ES" sz="1800" dirty="0"/>
        </a:p>
      </dgm:t>
    </dgm:pt>
    <dgm:pt modelId="{CB4465B6-E910-4BEE-B64C-BDE518DD4316}" type="parTrans" cxnId="{E4F6ADF4-8E11-4C3C-9E23-397BF501E904}">
      <dgm:prSet/>
      <dgm:spPr/>
      <dgm:t>
        <a:bodyPr/>
        <a:lstStyle/>
        <a:p>
          <a:endParaRPr lang="es-ES"/>
        </a:p>
      </dgm:t>
    </dgm:pt>
    <dgm:pt modelId="{BB6C2C7C-BD93-4847-91FE-CA4A962FAF24}" type="sibTrans" cxnId="{E4F6ADF4-8E11-4C3C-9E23-397BF501E904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s-ES"/>
        </a:p>
      </dgm:t>
    </dgm:pt>
    <dgm:pt modelId="{C8361679-B967-48CE-8DE7-E7A534D0E42A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pPr algn="ctr"/>
          <a:r>
            <a:rPr lang="es-ES" sz="3200" dirty="0"/>
            <a:t>Calle &gt; c /</a:t>
          </a:r>
        </a:p>
      </dgm:t>
    </dgm:pt>
    <dgm:pt modelId="{C4B4CA53-A92D-445A-9DBA-3EB699A7115B}" type="parTrans" cxnId="{B297A2E7-CBE7-47F8-882E-F325D9762BCB}">
      <dgm:prSet/>
      <dgm:spPr/>
      <dgm:t>
        <a:bodyPr/>
        <a:lstStyle/>
        <a:p>
          <a:endParaRPr lang="es-ES"/>
        </a:p>
      </dgm:t>
    </dgm:pt>
    <dgm:pt modelId="{2E32325E-5432-4F8D-BBAC-1E550E70F6F1}" type="sibTrans" cxnId="{B297A2E7-CBE7-47F8-882E-F325D9762BCB}">
      <dgm:prSet/>
      <dgm:spPr/>
      <dgm:t>
        <a:bodyPr/>
        <a:lstStyle/>
        <a:p>
          <a:endParaRPr lang="es-ES"/>
        </a:p>
      </dgm:t>
    </dgm:pt>
    <dgm:pt modelId="{4EF9DDF4-CA1F-4AD9-854B-5944C7565544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sz="4100" dirty="0"/>
            <a:t>Siglas</a:t>
          </a:r>
        </a:p>
      </dgm:t>
    </dgm:pt>
    <dgm:pt modelId="{7A6E7459-25D0-4072-A11E-F0475E956F68}" type="parTrans" cxnId="{BB82CD07-D3A7-439C-A5BB-163AD62467AB}">
      <dgm:prSet/>
      <dgm:spPr/>
      <dgm:t>
        <a:bodyPr/>
        <a:lstStyle/>
        <a:p>
          <a:endParaRPr lang="es-ES"/>
        </a:p>
      </dgm:t>
    </dgm:pt>
    <dgm:pt modelId="{4F35F6F3-4BA0-49F2-B924-2D724CB3993B}" type="sibTrans" cxnId="{BB82CD07-D3A7-439C-A5BB-163AD62467AB}">
      <dgm:prSet/>
      <dgm:spPr/>
      <dgm:t>
        <a:bodyPr/>
        <a:lstStyle/>
        <a:p>
          <a:endParaRPr lang="es-ES"/>
        </a:p>
      </dgm:t>
    </dgm:pt>
    <dgm:pt modelId="{3E20F8FA-CC59-443D-BD11-4BDBFD79560F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sz="2800" dirty="0"/>
            <a:t>Documento nacional de identidad </a:t>
          </a:r>
          <a:r>
            <a:rPr lang="es-ES" sz="3200" dirty="0"/>
            <a:t>&gt; DNI</a:t>
          </a:r>
        </a:p>
      </dgm:t>
    </dgm:pt>
    <dgm:pt modelId="{18D89CC8-0B90-4971-8D57-D20AB814921F}" type="parTrans" cxnId="{113379F8-F1B9-493A-A0C2-E0E57FD17D0C}">
      <dgm:prSet/>
      <dgm:spPr/>
      <dgm:t>
        <a:bodyPr/>
        <a:lstStyle/>
        <a:p>
          <a:endParaRPr lang="es-ES"/>
        </a:p>
      </dgm:t>
    </dgm:pt>
    <dgm:pt modelId="{9CB74B0C-8940-44C2-9BB3-E71AD7FF6D8A}" type="sibTrans" cxnId="{113379F8-F1B9-493A-A0C2-E0E57FD17D0C}">
      <dgm:prSet/>
      <dgm:spPr/>
      <dgm:t>
        <a:bodyPr/>
        <a:lstStyle/>
        <a:p>
          <a:endParaRPr lang="es-ES"/>
        </a:p>
      </dgm:t>
    </dgm:pt>
    <dgm:pt modelId="{FB048BC3-C9AC-49D4-A790-844322417CE6}" type="pres">
      <dgm:prSet presAssocID="{1C298529-2B59-4565-A952-9B62003B435E}" presName="Name0" presStyleCnt="0">
        <dgm:presLayoutVars>
          <dgm:dir/>
          <dgm:resizeHandles val="exact"/>
        </dgm:presLayoutVars>
      </dgm:prSet>
      <dgm:spPr/>
    </dgm:pt>
    <dgm:pt modelId="{7705B8B0-3DEA-45F0-815D-299B37E97A0D}" type="pres">
      <dgm:prSet presAssocID="{989D12E9-9C46-45C1-9860-73BA18E625F5}" presName="composite" presStyleCnt="0"/>
      <dgm:spPr/>
    </dgm:pt>
    <dgm:pt modelId="{ACB4B3D9-FDAA-44B4-89AA-2F17BE3480E7}" type="pres">
      <dgm:prSet presAssocID="{989D12E9-9C46-45C1-9860-73BA18E625F5}" presName="imagSh" presStyleLbl="bgImgPlace1" presStyleIdx="0" presStyleCnt="2" custLinFactNeighborX="-10293" custLinFactNeighborY="-13846"/>
      <dgm:spPr>
        <a:blipFill rotWithShape="1">
          <a:blip xmlns:r="http://schemas.openxmlformats.org/officeDocument/2006/relationships" r:embed="rId1"/>
          <a:srcRect/>
          <a:stretch>
            <a:fillRect l="-7000" r="-7000"/>
          </a:stretch>
        </a:blipFill>
      </dgm:spPr>
    </dgm:pt>
    <dgm:pt modelId="{6B88CFD8-BFBB-4ADD-BDB4-A0EC1D934664}" type="pres">
      <dgm:prSet presAssocID="{989D12E9-9C46-45C1-9860-73BA18E625F5}" presName="txNode" presStyleLbl="node1" presStyleIdx="0" presStyleCnt="2" custScaleX="100000" custScaleY="100000">
        <dgm:presLayoutVars>
          <dgm:bulletEnabled val="1"/>
        </dgm:presLayoutVars>
      </dgm:prSet>
      <dgm:spPr/>
    </dgm:pt>
    <dgm:pt modelId="{11B08360-DCB0-4188-9F1B-C9EC44314C83}" type="pres">
      <dgm:prSet presAssocID="{BB6C2C7C-BD93-4847-91FE-CA4A962FAF24}" presName="sibTrans" presStyleLbl="sibTrans2D1" presStyleIdx="0" presStyleCnt="1" custAng="5400000" custScaleX="157147" custScaleY="132634" custLinFactY="-9590" custLinFactNeighborX="3054" custLinFactNeighborY="-100000"/>
      <dgm:spPr/>
    </dgm:pt>
    <dgm:pt modelId="{B76B9DA4-8166-4C99-A1DA-04AD67486129}" type="pres">
      <dgm:prSet presAssocID="{BB6C2C7C-BD93-4847-91FE-CA4A962FAF24}" presName="connTx" presStyleLbl="sibTrans2D1" presStyleIdx="0" presStyleCnt="1"/>
      <dgm:spPr/>
    </dgm:pt>
    <dgm:pt modelId="{4595CF39-28FB-4E46-A4B4-D3BE263BDC96}" type="pres">
      <dgm:prSet presAssocID="{4EF9DDF4-CA1F-4AD9-854B-5944C7565544}" presName="composite" presStyleCnt="0"/>
      <dgm:spPr/>
    </dgm:pt>
    <dgm:pt modelId="{D1F6B5F2-42AF-4BC3-9533-C1244CEB2C72}" type="pres">
      <dgm:prSet presAssocID="{4EF9DDF4-CA1F-4AD9-854B-5944C7565544}" presName="imagSh" presStyleLbl="bgImgPlace1" presStyleIdx="1" presStyleCnt="2"/>
      <dgm:spPr>
        <a:blipFill rotWithShape="1">
          <a:blip xmlns:r="http://schemas.openxmlformats.org/officeDocument/2006/relationships" r:embed="rId2"/>
          <a:srcRect/>
          <a:stretch>
            <a:fillRect l="-4000" r="-4000"/>
          </a:stretch>
        </a:blipFill>
      </dgm:spPr>
    </dgm:pt>
    <dgm:pt modelId="{6BA385B9-5A27-4C7B-8D35-BB3EE7B4693B}" type="pres">
      <dgm:prSet presAssocID="{4EF9DDF4-CA1F-4AD9-854B-5944C7565544}" presName="txNode" presStyleLbl="node1" presStyleIdx="1" presStyleCnt="2">
        <dgm:presLayoutVars>
          <dgm:bulletEnabled val="1"/>
        </dgm:presLayoutVars>
      </dgm:prSet>
      <dgm:spPr/>
    </dgm:pt>
  </dgm:ptLst>
  <dgm:cxnLst>
    <dgm:cxn modelId="{BB82CD07-D3A7-439C-A5BB-163AD62467AB}" srcId="{1C298529-2B59-4565-A952-9B62003B435E}" destId="{4EF9DDF4-CA1F-4AD9-854B-5944C7565544}" srcOrd="1" destOrd="0" parTransId="{7A6E7459-25D0-4072-A11E-F0475E956F68}" sibTransId="{4F35F6F3-4BA0-49F2-B924-2D724CB3993B}"/>
    <dgm:cxn modelId="{C39F3313-9286-4A34-8567-892B1ADDF50B}" type="presOf" srcId="{C8361679-B967-48CE-8DE7-E7A534D0E42A}" destId="{6B88CFD8-BFBB-4ADD-BDB4-A0EC1D934664}" srcOrd="0" destOrd="1" presId="urn:microsoft.com/office/officeart/2005/8/layout/hProcess10"/>
    <dgm:cxn modelId="{2FF5C62C-3D77-47FD-8F5B-EBB8D718DC70}" type="presOf" srcId="{1C298529-2B59-4565-A952-9B62003B435E}" destId="{FB048BC3-C9AC-49D4-A790-844322417CE6}" srcOrd="0" destOrd="0" presId="urn:microsoft.com/office/officeart/2005/8/layout/hProcess10"/>
    <dgm:cxn modelId="{BE164431-A3F2-499A-96B4-37F001AB489C}" type="presOf" srcId="{3E20F8FA-CC59-443D-BD11-4BDBFD79560F}" destId="{6BA385B9-5A27-4C7B-8D35-BB3EE7B4693B}" srcOrd="0" destOrd="1" presId="urn:microsoft.com/office/officeart/2005/8/layout/hProcess10"/>
    <dgm:cxn modelId="{D7AC4F45-3B32-4A5E-BE21-D6CFDDDE30B7}" type="presOf" srcId="{4EF9DDF4-CA1F-4AD9-854B-5944C7565544}" destId="{6BA385B9-5A27-4C7B-8D35-BB3EE7B4693B}" srcOrd="0" destOrd="0" presId="urn:microsoft.com/office/officeart/2005/8/layout/hProcess10"/>
    <dgm:cxn modelId="{2AB90195-D0FE-4366-B394-646EBEE3D6BC}" type="presOf" srcId="{BB6C2C7C-BD93-4847-91FE-CA4A962FAF24}" destId="{B76B9DA4-8166-4C99-A1DA-04AD67486129}" srcOrd="1" destOrd="0" presId="urn:microsoft.com/office/officeart/2005/8/layout/hProcess10"/>
    <dgm:cxn modelId="{862150C5-61FD-4FAE-9A4E-03D663DED67E}" type="presOf" srcId="{BB6C2C7C-BD93-4847-91FE-CA4A962FAF24}" destId="{11B08360-DCB0-4188-9F1B-C9EC44314C83}" srcOrd="0" destOrd="0" presId="urn:microsoft.com/office/officeart/2005/8/layout/hProcess10"/>
    <dgm:cxn modelId="{358EF2CD-EBC8-4252-BE38-BD6A0119C187}" type="presOf" srcId="{989D12E9-9C46-45C1-9860-73BA18E625F5}" destId="{6B88CFD8-BFBB-4ADD-BDB4-A0EC1D934664}" srcOrd="0" destOrd="0" presId="urn:microsoft.com/office/officeart/2005/8/layout/hProcess10"/>
    <dgm:cxn modelId="{B297A2E7-CBE7-47F8-882E-F325D9762BCB}" srcId="{989D12E9-9C46-45C1-9860-73BA18E625F5}" destId="{C8361679-B967-48CE-8DE7-E7A534D0E42A}" srcOrd="0" destOrd="0" parTransId="{C4B4CA53-A92D-445A-9DBA-3EB699A7115B}" sibTransId="{2E32325E-5432-4F8D-BBAC-1E550E70F6F1}"/>
    <dgm:cxn modelId="{E4F6ADF4-8E11-4C3C-9E23-397BF501E904}" srcId="{1C298529-2B59-4565-A952-9B62003B435E}" destId="{989D12E9-9C46-45C1-9860-73BA18E625F5}" srcOrd="0" destOrd="0" parTransId="{CB4465B6-E910-4BEE-B64C-BDE518DD4316}" sibTransId="{BB6C2C7C-BD93-4847-91FE-CA4A962FAF24}"/>
    <dgm:cxn modelId="{113379F8-F1B9-493A-A0C2-E0E57FD17D0C}" srcId="{4EF9DDF4-CA1F-4AD9-854B-5944C7565544}" destId="{3E20F8FA-CC59-443D-BD11-4BDBFD79560F}" srcOrd="0" destOrd="0" parTransId="{18D89CC8-0B90-4971-8D57-D20AB814921F}" sibTransId="{9CB74B0C-8940-44C2-9BB3-E71AD7FF6D8A}"/>
    <dgm:cxn modelId="{3ADC0FF5-6378-44C6-98ED-C0A7A9FA8AF6}" type="presParOf" srcId="{FB048BC3-C9AC-49D4-A790-844322417CE6}" destId="{7705B8B0-3DEA-45F0-815D-299B37E97A0D}" srcOrd="0" destOrd="0" presId="urn:microsoft.com/office/officeart/2005/8/layout/hProcess10"/>
    <dgm:cxn modelId="{CE120149-DA23-4434-A4DE-3DF80ECB8FD1}" type="presParOf" srcId="{7705B8B0-3DEA-45F0-815D-299B37E97A0D}" destId="{ACB4B3D9-FDAA-44B4-89AA-2F17BE3480E7}" srcOrd="0" destOrd="0" presId="urn:microsoft.com/office/officeart/2005/8/layout/hProcess10"/>
    <dgm:cxn modelId="{562B2B57-E638-43A4-9DFD-627D357C878B}" type="presParOf" srcId="{7705B8B0-3DEA-45F0-815D-299B37E97A0D}" destId="{6B88CFD8-BFBB-4ADD-BDB4-A0EC1D934664}" srcOrd="1" destOrd="0" presId="urn:microsoft.com/office/officeart/2005/8/layout/hProcess10"/>
    <dgm:cxn modelId="{97289FF4-C14E-4F11-B7C7-07AE039A66D5}" type="presParOf" srcId="{FB048BC3-C9AC-49D4-A790-844322417CE6}" destId="{11B08360-DCB0-4188-9F1B-C9EC44314C83}" srcOrd="1" destOrd="0" presId="urn:microsoft.com/office/officeart/2005/8/layout/hProcess10"/>
    <dgm:cxn modelId="{A3767291-5F8E-4BC4-B9AB-755C54FE272C}" type="presParOf" srcId="{11B08360-DCB0-4188-9F1B-C9EC44314C83}" destId="{B76B9DA4-8166-4C99-A1DA-04AD67486129}" srcOrd="0" destOrd="0" presId="urn:microsoft.com/office/officeart/2005/8/layout/hProcess10"/>
    <dgm:cxn modelId="{F5D4A502-82B4-4D64-B178-2C51EDB3C0B7}" type="presParOf" srcId="{FB048BC3-C9AC-49D4-A790-844322417CE6}" destId="{4595CF39-28FB-4E46-A4B4-D3BE263BDC96}" srcOrd="2" destOrd="0" presId="urn:microsoft.com/office/officeart/2005/8/layout/hProcess10"/>
    <dgm:cxn modelId="{38CF1575-06DA-414F-A07C-9A7EE2DE01A3}" type="presParOf" srcId="{4595CF39-28FB-4E46-A4B4-D3BE263BDC96}" destId="{D1F6B5F2-42AF-4BC3-9533-C1244CEB2C72}" srcOrd="0" destOrd="0" presId="urn:microsoft.com/office/officeart/2005/8/layout/hProcess10"/>
    <dgm:cxn modelId="{613D943C-DDC7-47CF-85A8-35C7258E428A}" type="presParOf" srcId="{4595CF39-28FB-4E46-A4B4-D3BE263BDC96}" destId="{6BA385B9-5A27-4C7B-8D35-BB3EE7B4693B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298529-2B59-4565-A952-9B62003B435E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89D12E9-9C46-45C1-9860-73BA18E625F5}">
      <dgm:prSet phldrT="[Texto]" custT="1"/>
      <dgm:spPr>
        <a:solidFill>
          <a:schemeClr val="accent1"/>
        </a:solidFill>
      </dgm:spPr>
      <dgm:t>
        <a:bodyPr/>
        <a:lstStyle/>
        <a:p>
          <a:pPr algn="l"/>
          <a:r>
            <a:rPr lang="es-ES" sz="4100" dirty="0"/>
            <a:t>Acortamiento</a:t>
          </a:r>
        </a:p>
        <a:p>
          <a:pPr algn="l"/>
          <a:endParaRPr lang="es-ES" sz="1800" dirty="0"/>
        </a:p>
      </dgm:t>
    </dgm:pt>
    <dgm:pt modelId="{CB4465B6-E910-4BEE-B64C-BDE518DD4316}" type="parTrans" cxnId="{E4F6ADF4-8E11-4C3C-9E23-397BF501E904}">
      <dgm:prSet/>
      <dgm:spPr/>
      <dgm:t>
        <a:bodyPr/>
        <a:lstStyle/>
        <a:p>
          <a:endParaRPr lang="es-ES"/>
        </a:p>
      </dgm:t>
    </dgm:pt>
    <dgm:pt modelId="{BB6C2C7C-BD93-4847-91FE-CA4A962FAF24}" type="sibTrans" cxnId="{E4F6ADF4-8E11-4C3C-9E23-397BF501E904}">
      <dgm:prSet/>
      <dgm:spPr>
        <a:solidFill>
          <a:schemeClr val="accent1"/>
        </a:solidFill>
      </dgm:spPr>
      <dgm:t>
        <a:bodyPr/>
        <a:lstStyle/>
        <a:p>
          <a:endParaRPr lang="es-ES"/>
        </a:p>
      </dgm:t>
    </dgm:pt>
    <dgm:pt modelId="{C8361679-B967-48CE-8DE7-E7A534D0E42A}">
      <dgm:prSet phldrT="[Texto]"/>
      <dgm:spPr>
        <a:solidFill>
          <a:schemeClr val="accent1"/>
        </a:solidFill>
      </dgm:spPr>
      <dgm:t>
        <a:bodyPr/>
        <a:lstStyle/>
        <a:p>
          <a:pPr algn="ctr"/>
          <a:r>
            <a:rPr lang="es-ES" sz="3200" dirty="0"/>
            <a:t>bicicleta &gt; bici</a:t>
          </a:r>
        </a:p>
      </dgm:t>
    </dgm:pt>
    <dgm:pt modelId="{C4B4CA53-A92D-445A-9DBA-3EB699A7115B}" type="parTrans" cxnId="{B297A2E7-CBE7-47F8-882E-F325D9762BCB}">
      <dgm:prSet/>
      <dgm:spPr/>
      <dgm:t>
        <a:bodyPr/>
        <a:lstStyle/>
        <a:p>
          <a:endParaRPr lang="es-ES"/>
        </a:p>
      </dgm:t>
    </dgm:pt>
    <dgm:pt modelId="{2E32325E-5432-4F8D-BBAC-1E550E70F6F1}" type="sibTrans" cxnId="{B297A2E7-CBE7-47F8-882E-F325D9762BCB}">
      <dgm:prSet/>
      <dgm:spPr/>
      <dgm:t>
        <a:bodyPr/>
        <a:lstStyle/>
        <a:p>
          <a:endParaRPr lang="es-ES"/>
        </a:p>
      </dgm:t>
    </dgm:pt>
    <dgm:pt modelId="{4EF9DDF4-CA1F-4AD9-854B-5944C7565544}">
      <dgm:prSet phldrT="[Texto]"/>
      <dgm:spPr>
        <a:solidFill>
          <a:schemeClr val="accent1"/>
        </a:solidFill>
      </dgm:spPr>
      <dgm:t>
        <a:bodyPr/>
        <a:lstStyle/>
        <a:p>
          <a:r>
            <a:rPr lang="es-ES" sz="4100" dirty="0"/>
            <a:t>Acrónimos</a:t>
          </a:r>
        </a:p>
      </dgm:t>
    </dgm:pt>
    <dgm:pt modelId="{7A6E7459-25D0-4072-A11E-F0475E956F68}" type="parTrans" cxnId="{BB82CD07-D3A7-439C-A5BB-163AD62467AB}">
      <dgm:prSet/>
      <dgm:spPr/>
      <dgm:t>
        <a:bodyPr/>
        <a:lstStyle/>
        <a:p>
          <a:endParaRPr lang="es-ES"/>
        </a:p>
      </dgm:t>
    </dgm:pt>
    <dgm:pt modelId="{4F35F6F3-4BA0-49F2-B924-2D724CB3993B}" type="sibTrans" cxnId="{BB82CD07-D3A7-439C-A5BB-163AD62467AB}">
      <dgm:prSet/>
      <dgm:spPr/>
      <dgm:t>
        <a:bodyPr/>
        <a:lstStyle/>
        <a:p>
          <a:endParaRPr lang="es-ES"/>
        </a:p>
      </dgm:t>
    </dgm:pt>
    <dgm:pt modelId="{3E20F8FA-CC59-443D-BD11-4BDBFD79560F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es-ES" sz="2800" dirty="0"/>
            <a:t>televisión + diario </a:t>
          </a:r>
          <a:r>
            <a:rPr lang="es-ES" sz="3200" dirty="0"/>
            <a:t>&gt; telediario</a:t>
          </a:r>
        </a:p>
      </dgm:t>
    </dgm:pt>
    <dgm:pt modelId="{18D89CC8-0B90-4971-8D57-D20AB814921F}" type="parTrans" cxnId="{113379F8-F1B9-493A-A0C2-E0E57FD17D0C}">
      <dgm:prSet/>
      <dgm:spPr/>
      <dgm:t>
        <a:bodyPr/>
        <a:lstStyle/>
        <a:p>
          <a:endParaRPr lang="es-ES"/>
        </a:p>
      </dgm:t>
    </dgm:pt>
    <dgm:pt modelId="{9CB74B0C-8940-44C2-9BB3-E71AD7FF6D8A}" type="sibTrans" cxnId="{113379F8-F1B9-493A-A0C2-E0E57FD17D0C}">
      <dgm:prSet/>
      <dgm:spPr/>
      <dgm:t>
        <a:bodyPr/>
        <a:lstStyle/>
        <a:p>
          <a:endParaRPr lang="es-ES"/>
        </a:p>
      </dgm:t>
    </dgm:pt>
    <dgm:pt modelId="{FB048BC3-C9AC-49D4-A790-844322417CE6}" type="pres">
      <dgm:prSet presAssocID="{1C298529-2B59-4565-A952-9B62003B435E}" presName="Name0" presStyleCnt="0">
        <dgm:presLayoutVars>
          <dgm:dir/>
          <dgm:resizeHandles val="exact"/>
        </dgm:presLayoutVars>
      </dgm:prSet>
      <dgm:spPr/>
    </dgm:pt>
    <dgm:pt modelId="{7705B8B0-3DEA-45F0-815D-299B37E97A0D}" type="pres">
      <dgm:prSet presAssocID="{989D12E9-9C46-45C1-9860-73BA18E625F5}" presName="composite" presStyleCnt="0"/>
      <dgm:spPr/>
    </dgm:pt>
    <dgm:pt modelId="{ACB4B3D9-FDAA-44B4-89AA-2F17BE3480E7}" type="pres">
      <dgm:prSet presAssocID="{989D12E9-9C46-45C1-9860-73BA18E625F5}" presName="imagSh" presStyleLbl="bgImgPlace1" presStyleIdx="0" presStyleCnt="2" custLinFactNeighborX="-10293" custLinFactNeighborY="-13846"/>
      <dgm:spPr>
        <a:blipFill rotWithShape="1">
          <a:blip xmlns:r="http://schemas.openxmlformats.org/officeDocument/2006/relationships" r:embed="rId1"/>
          <a:srcRect/>
          <a:stretch>
            <a:fillRect l="-16000" r="-16000"/>
          </a:stretch>
        </a:blipFill>
      </dgm:spPr>
    </dgm:pt>
    <dgm:pt modelId="{6B88CFD8-BFBB-4ADD-BDB4-A0EC1D934664}" type="pres">
      <dgm:prSet presAssocID="{989D12E9-9C46-45C1-9860-73BA18E625F5}" presName="txNode" presStyleLbl="node1" presStyleIdx="0" presStyleCnt="2" custScaleX="100000" custScaleY="100000">
        <dgm:presLayoutVars>
          <dgm:bulletEnabled val="1"/>
        </dgm:presLayoutVars>
      </dgm:prSet>
      <dgm:spPr/>
    </dgm:pt>
    <dgm:pt modelId="{11B08360-DCB0-4188-9F1B-C9EC44314C83}" type="pres">
      <dgm:prSet presAssocID="{BB6C2C7C-BD93-4847-91FE-CA4A962FAF24}" presName="sibTrans" presStyleLbl="sibTrans2D1" presStyleIdx="0" presStyleCnt="1" custAng="5400000" custScaleX="157147" custScaleY="132634" custLinFactY="-9590" custLinFactNeighborX="3054" custLinFactNeighborY="-100000"/>
      <dgm:spPr/>
    </dgm:pt>
    <dgm:pt modelId="{B76B9DA4-8166-4C99-A1DA-04AD67486129}" type="pres">
      <dgm:prSet presAssocID="{BB6C2C7C-BD93-4847-91FE-CA4A962FAF24}" presName="connTx" presStyleLbl="sibTrans2D1" presStyleIdx="0" presStyleCnt="1"/>
      <dgm:spPr/>
    </dgm:pt>
    <dgm:pt modelId="{4595CF39-28FB-4E46-A4B4-D3BE263BDC96}" type="pres">
      <dgm:prSet presAssocID="{4EF9DDF4-CA1F-4AD9-854B-5944C7565544}" presName="composite" presStyleCnt="0"/>
      <dgm:spPr/>
    </dgm:pt>
    <dgm:pt modelId="{D1F6B5F2-42AF-4BC3-9533-C1244CEB2C72}" type="pres">
      <dgm:prSet presAssocID="{4EF9DDF4-CA1F-4AD9-854B-5944C7565544}" presName="imagSh" presStyleLbl="bgImgPlace1" presStyleIdx="1" presStyleCnt="2"/>
      <dgm:spPr>
        <a:blipFill rotWithShape="1">
          <a:blip xmlns:r="http://schemas.openxmlformats.org/officeDocument/2006/relationships" r:embed="rId2"/>
          <a:srcRect/>
          <a:stretch>
            <a:fillRect l="-12000" r="-12000"/>
          </a:stretch>
        </a:blipFill>
      </dgm:spPr>
    </dgm:pt>
    <dgm:pt modelId="{6BA385B9-5A27-4C7B-8D35-BB3EE7B4693B}" type="pres">
      <dgm:prSet presAssocID="{4EF9DDF4-CA1F-4AD9-854B-5944C7565544}" presName="txNode" presStyleLbl="node1" presStyleIdx="1" presStyleCnt="2">
        <dgm:presLayoutVars>
          <dgm:bulletEnabled val="1"/>
        </dgm:presLayoutVars>
      </dgm:prSet>
      <dgm:spPr/>
    </dgm:pt>
  </dgm:ptLst>
  <dgm:cxnLst>
    <dgm:cxn modelId="{BB82CD07-D3A7-439C-A5BB-163AD62467AB}" srcId="{1C298529-2B59-4565-A952-9B62003B435E}" destId="{4EF9DDF4-CA1F-4AD9-854B-5944C7565544}" srcOrd="1" destOrd="0" parTransId="{7A6E7459-25D0-4072-A11E-F0475E956F68}" sibTransId="{4F35F6F3-4BA0-49F2-B924-2D724CB3993B}"/>
    <dgm:cxn modelId="{C39F3313-9286-4A34-8567-892B1ADDF50B}" type="presOf" srcId="{C8361679-B967-48CE-8DE7-E7A534D0E42A}" destId="{6B88CFD8-BFBB-4ADD-BDB4-A0EC1D934664}" srcOrd="0" destOrd="1" presId="urn:microsoft.com/office/officeart/2005/8/layout/hProcess10"/>
    <dgm:cxn modelId="{2FF5C62C-3D77-47FD-8F5B-EBB8D718DC70}" type="presOf" srcId="{1C298529-2B59-4565-A952-9B62003B435E}" destId="{FB048BC3-C9AC-49D4-A790-844322417CE6}" srcOrd="0" destOrd="0" presId="urn:microsoft.com/office/officeart/2005/8/layout/hProcess10"/>
    <dgm:cxn modelId="{BE164431-A3F2-499A-96B4-37F001AB489C}" type="presOf" srcId="{3E20F8FA-CC59-443D-BD11-4BDBFD79560F}" destId="{6BA385B9-5A27-4C7B-8D35-BB3EE7B4693B}" srcOrd="0" destOrd="1" presId="urn:microsoft.com/office/officeart/2005/8/layout/hProcess10"/>
    <dgm:cxn modelId="{D7AC4F45-3B32-4A5E-BE21-D6CFDDDE30B7}" type="presOf" srcId="{4EF9DDF4-CA1F-4AD9-854B-5944C7565544}" destId="{6BA385B9-5A27-4C7B-8D35-BB3EE7B4693B}" srcOrd="0" destOrd="0" presId="urn:microsoft.com/office/officeart/2005/8/layout/hProcess10"/>
    <dgm:cxn modelId="{2AB90195-D0FE-4366-B394-646EBEE3D6BC}" type="presOf" srcId="{BB6C2C7C-BD93-4847-91FE-CA4A962FAF24}" destId="{B76B9DA4-8166-4C99-A1DA-04AD67486129}" srcOrd="1" destOrd="0" presId="urn:microsoft.com/office/officeart/2005/8/layout/hProcess10"/>
    <dgm:cxn modelId="{862150C5-61FD-4FAE-9A4E-03D663DED67E}" type="presOf" srcId="{BB6C2C7C-BD93-4847-91FE-CA4A962FAF24}" destId="{11B08360-DCB0-4188-9F1B-C9EC44314C83}" srcOrd="0" destOrd="0" presId="urn:microsoft.com/office/officeart/2005/8/layout/hProcess10"/>
    <dgm:cxn modelId="{358EF2CD-EBC8-4252-BE38-BD6A0119C187}" type="presOf" srcId="{989D12E9-9C46-45C1-9860-73BA18E625F5}" destId="{6B88CFD8-BFBB-4ADD-BDB4-A0EC1D934664}" srcOrd="0" destOrd="0" presId="urn:microsoft.com/office/officeart/2005/8/layout/hProcess10"/>
    <dgm:cxn modelId="{B297A2E7-CBE7-47F8-882E-F325D9762BCB}" srcId="{989D12E9-9C46-45C1-9860-73BA18E625F5}" destId="{C8361679-B967-48CE-8DE7-E7A534D0E42A}" srcOrd="0" destOrd="0" parTransId="{C4B4CA53-A92D-445A-9DBA-3EB699A7115B}" sibTransId="{2E32325E-5432-4F8D-BBAC-1E550E70F6F1}"/>
    <dgm:cxn modelId="{E4F6ADF4-8E11-4C3C-9E23-397BF501E904}" srcId="{1C298529-2B59-4565-A952-9B62003B435E}" destId="{989D12E9-9C46-45C1-9860-73BA18E625F5}" srcOrd="0" destOrd="0" parTransId="{CB4465B6-E910-4BEE-B64C-BDE518DD4316}" sibTransId="{BB6C2C7C-BD93-4847-91FE-CA4A962FAF24}"/>
    <dgm:cxn modelId="{113379F8-F1B9-493A-A0C2-E0E57FD17D0C}" srcId="{4EF9DDF4-CA1F-4AD9-854B-5944C7565544}" destId="{3E20F8FA-CC59-443D-BD11-4BDBFD79560F}" srcOrd="0" destOrd="0" parTransId="{18D89CC8-0B90-4971-8D57-D20AB814921F}" sibTransId="{9CB74B0C-8940-44C2-9BB3-E71AD7FF6D8A}"/>
    <dgm:cxn modelId="{3ADC0FF5-6378-44C6-98ED-C0A7A9FA8AF6}" type="presParOf" srcId="{FB048BC3-C9AC-49D4-A790-844322417CE6}" destId="{7705B8B0-3DEA-45F0-815D-299B37E97A0D}" srcOrd="0" destOrd="0" presId="urn:microsoft.com/office/officeart/2005/8/layout/hProcess10"/>
    <dgm:cxn modelId="{CE120149-DA23-4434-A4DE-3DF80ECB8FD1}" type="presParOf" srcId="{7705B8B0-3DEA-45F0-815D-299B37E97A0D}" destId="{ACB4B3D9-FDAA-44B4-89AA-2F17BE3480E7}" srcOrd="0" destOrd="0" presId="urn:microsoft.com/office/officeart/2005/8/layout/hProcess10"/>
    <dgm:cxn modelId="{562B2B57-E638-43A4-9DFD-627D357C878B}" type="presParOf" srcId="{7705B8B0-3DEA-45F0-815D-299B37E97A0D}" destId="{6B88CFD8-BFBB-4ADD-BDB4-A0EC1D934664}" srcOrd="1" destOrd="0" presId="urn:microsoft.com/office/officeart/2005/8/layout/hProcess10"/>
    <dgm:cxn modelId="{97289FF4-C14E-4F11-B7C7-07AE039A66D5}" type="presParOf" srcId="{FB048BC3-C9AC-49D4-A790-844322417CE6}" destId="{11B08360-DCB0-4188-9F1B-C9EC44314C83}" srcOrd="1" destOrd="0" presId="urn:microsoft.com/office/officeart/2005/8/layout/hProcess10"/>
    <dgm:cxn modelId="{A3767291-5F8E-4BC4-B9AB-755C54FE272C}" type="presParOf" srcId="{11B08360-DCB0-4188-9F1B-C9EC44314C83}" destId="{B76B9DA4-8166-4C99-A1DA-04AD67486129}" srcOrd="0" destOrd="0" presId="urn:microsoft.com/office/officeart/2005/8/layout/hProcess10"/>
    <dgm:cxn modelId="{F5D4A502-82B4-4D64-B178-2C51EDB3C0B7}" type="presParOf" srcId="{FB048BC3-C9AC-49D4-A790-844322417CE6}" destId="{4595CF39-28FB-4E46-A4B4-D3BE263BDC96}" srcOrd="2" destOrd="0" presId="urn:microsoft.com/office/officeart/2005/8/layout/hProcess10"/>
    <dgm:cxn modelId="{38CF1575-06DA-414F-A07C-9A7EE2DE01A3}" type="presParOf" srcId="{4595CF39-28FB-4E46-A4B4-D3BE263BDC96}" destId="{D1F6B5F2-42AF-4BC3-9533-C1244CEB2C72}" srcOrd="0" destOrd="0" presId="urn:microsoft.com/office/officeart/2005/8/layout/hProcess10"/>
    <dgm:cxn modelId="{613D943C-DDC7-47CF-85A8-35C7258E428A}" type="presParOf" srcId="{4595CF39-28FB-4E46-A4B4-D3BE263BDC96}" destId="{6BA385B9-5A27-4C7B-8D35-BB3EE7B4693B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346FA-4926-40C7-8A0A-DBEC296896E8}">
      <dsp:nvSpPr>
        <dsp:cNvPr id="0" name=""/>
        <dsp:cNvSpPr/>
      </dsp:nvSpPr>
      <dsp:spPr>
        <a:xfrm>
          <a:off x="3088846" y="2396586"/>
          <a:ext cx="2935583" cy="2935583"/>
        </a:xfrm>
        <a:prstGeom prst="gear9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solidFill>
                <a:schemeClr val="tx1"/>
              </a:solidFill>
            </a:rPr>
            <a:t>RAÍZ</a:t>
          </a:r>
        </a:p>
      </dsp:txBody>
      <dsp:txXfrm>
        <a:off x="3679029" y="3084232"/>
        <a:ext cx="1755217" cy="1508951"/>
      </dsp:txXfrm>
    </dsp:sp>
    <dsp:sp modelId="{B300B6F2-768C-4551-8C86-6B37257FEF57}">
      <dsp:nvSpPr>
        <dsp:cNvPr id="0" name=""/>
        <dsp:cNvSpPr/>
      </dsp:nvSpPr>
      <dsp:spPr>
        <a:xfrm>
          <a:off x="1308620" y="1744099"/>
          <a:ext cx="2205146" cy="2083261"/>
        </a:xfrm>
        <a:prstGeom prst="gear6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tx1"/>
              </a:solidFill>
            </a:rPr>
            <a:t>MORFEMAS </a:t>
          </a:r>
          <a:r>
            <a:rPr lang="es-ES" sz="1200" b="1" kern="1200" dirty="0">
              <a:solidFill>
                <a:schemeClr val="tx1"/>
              </a:solidFill>
            </a:rPr>
            <a:t>DERIVATIVOS</a:t>
          </a:r>
        </a:p>
      </dsp:txBody>
      <dsp:txXfrm>
        <a:off x="1850805" y="2271736"/>
        <a:ext cx="1120776" cy="1027987"/>
      </dsp:txXfrm>
    </dsp:sp>
    <dsp:sp modelId="{36F16FDC-85E9-4496-A344-25D124626A5C}">
      <dsp:nvSpPr>
        <dsp:cNvPr id="0" name=""/>
        <dsp:cNvSpPr/>
      </dsp:nvSpPr>
      <dsp:spPr>
        <a:xfrm rot="20700000">
          <a:off x="2624934" y="227744"/>
          <a:ext cx="2013437" cy="1926010"/>
        </a:xfrm>
        <a:prstGeom prst="gear6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0" kern="1200" dirty="0">
              <a:solidFill>
                <a:schemeClr val="tx1"/>
              </a:solidFill>
            </a:rPr>
            <a:t>MORFEMAS </a:t>
          </a:r>
          <a:r>
            <a:rPr lang="es-ES" sz="1600" b="1" kern="1200" dirty="0">
              <a:solidFill>
                <a:schemeClr val="tx1"/>
              </a:solidFill>
            </a:rPr>
            <a:t>FLEXIVOS </a:t>
          </a:r>
        </a:p>
      </dsp:txBody>
      <dsp:txXfrm rot="-20700000">
        <a:off x="3071726" y="644989"/>
        <a:ext cx="1119854" cy="1091520"/>
      </dsp:txXfrm>
    </dsp:sp>
    <dsp:sp modelId="{8AA8ECE3-44F5-4302-823E-FD445EE0395F}">
      <dsp:nvSpPr>
        <dsp:cNvPr id="0" name=""/>
        <dsp:cNvSpPr/>
      </dsp:nvSpPr>
      <dsp:spPr>
        <a:xfrm>
          <a:off x="2823296" y="1951576"/>
          <a:ext cx="3757547" cy="3757547"/>
        </a:xfrm>
        <a:prstGeom prst="circularArrow">
          <a:avLst>
            <a:gd name="adj1" fmla="val 4687"/>
            <a:gd name="adj2" fmla="val 299029"/>
            <a:gd name="adj3" fmla="val 2538059"/>
            <a:gd name="adj4" fmla="val 15814894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19F679-C67D-425F-A39B-4B11CDFE3503}">
      <dsp:nvSpPr>
        <dsp:cNvPr id="0" name=""/>
        <dsp:cNvSpPr/>
      </dsp:nvSpPr>
      <dsp:spPr>
        <a:xfrm>
          <a:off x="950195" y="1230682"/>
          <a:ext cx="2730092" cy="273009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FD71A3-85E3-4774-8963-8F52278AC46C}">
      <dsp:nvSpPr>
        <dsp:cNvPr id="0" name=""/>
        <dsp:cNvSpPr/>
      </dsp:nvSpPr>
      <dsp:spPr>
        <a:xfrm>
          <a:off x="2040232" y="-228031"/>
          <a:ext cx="2943589" cy="294358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462635-5980-47DB-9540-D6331CB2AFE4}">
      <dsp:nvSpPr>
        <dsp:cNvPr id="0" name=""/>
        <dsp:cNvSpPr/>
      </dsp:nvSpPr>
      <dsp:spPr>
        <a:xfrm>
          <a:off x="764169" y="2227602"/>
          <a:ext cx="342722" cy="792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361" y="0"/>
              </a:lnTo>
              <a:lnTo>
                <a:pt x="171361" y="792871"/>
              </a:lnTo>
              <a:lnTo>
                <a:pt x="342722" y="7928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913936" y="2602443"/>
        <a:ext cx="43188" cy="43188"/>
      </dsp:txXfrm>
    </dsp:sp>
    <dsp:sp modelId="{C1D73302-5B7D-4AF5-8C35-9D1C479730FC}">
      <dsp:nvSpPr>
        <dsp:cNvPr id="0" name=""/>
        <dsp:cNvSpPr/>
      </dsp:nvSpPr>
      <dsp:spPr>
        <a:xfrm>
          <a:off x="3415056" y="2178663"/>
          <a:ext cx="4473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7355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627550" y="2213199"/>
        <a:ext cx="22367" cy="22367"/>
      </dsp:txXfrm>
    </dsp:sp>
    <dsp:sp modelId="{EEAC9F31-5149-431B-A207-38F95AB78046}">
      <dsp:nvSpPr>
        <dsp:cNvPr id="0" name=""/>
        <dsp:cNvSpPr/>
      </dsp:nvSpPr>
      <dsp:spPr>
        <a:xfrm>
          <a:off x="764169" y="2178663"/>
          <a:ext cx="2380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8938"/>
              </a:moveTo>
              <a:lnTo>
                <a:pt x="119044" y="48938"/>
              </a:lnTo>
              <a:lnTo>
                <a:pt x="119044" y="45720"/>
              </a:lnTo>
              <a:lnTo>
                <a:pt x="238089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877261" y="2218430"/>
        <a:ext cx="11905" cy="11905"/>
      </dsp:txXfrm>
    </dsp:sp>
    <dsp:sp modelId="{93E95ADF-CC40-40F6-A684-68E742B2B7AD}">
      <dsp:nvSpPr>
        <dsp:cNvPr id="0" name=""/>
        <dsp:cNvSpPr/>
      </dsp:nvSpPr>
      <dsp:spPr>
        <a:xfrm>
          <a:off x="764169" y="1431512"/>
          <a:ext cx="342722" cy="796089"/>
        </a:xfrm>
        <a:custGeom>
          <a:avLst/>
          <a:gdLst/>
          <a:ahLst/>
          <a:cxnLst/>
          <a:rect l="0" t="0" r="0" b="0"/>
          <a:pathLst>
            <a:path>
              <a:moveTo>
                <a:pt x="0" y="796089"/>
              </a:moveTo>
              <a:lnTo>
                <a:pt x="171361" y="796089"/>
              </a:lnTo>
              <a:lnTo>
                <a:pt x="171361" y="0"/>
              </a:lnTo>
              <a:lnTo>
                <a:pt x="34272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913862" y="1807888"/>
        <a:ext cx="43336" cy="43336"/>
      </dsp:txXfrm>
    </dsp:sp>
    <dsp:sp modelId="{5294CBF3-5556-4117-B73E-E1663F8AE326}">
      <dsp:nvSpPr>
        <dsp:cNvPr id="0" name=""/>
        <dsp:cNvSpPr/>
      </dsp:nvSpPr>
      <dsp:spPr>
        <a:xfrm rot="16200000">
          <a:off x="-1071982" y="1846699"/>
          <a:ext cx="2910498" cy="761804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dirty="0"/>
            <a:t>PALABRAS</a:t>
          </a:r>
        </a:p>
      </dsp:txBody>
      <dsp:txXfrm>
        <a:off x="-1071982" y="1846699"/>
        <a:ext cx="2910498" cy="761804"/>
      </dsp:txXfrm>
    </dsp:sp>
    <dsp:sp modelId="{A9FD43AF-1E53-40C8-A0EC-16A027479101}">
      <dsp:nvSpPr>
        <dsp:cNvPr id="0" name=""/>
        <dsp:cNvSpPr/>
      </dsp:nvSpPr>
      <dsp:spPr>
        <a:xfrm>
          <a:off x="1106891" y="1097595"/>
          <a:ext cx="2663824" cy="667832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SIMPLES</a:t>
          </a:r>
        </a:p>
      </dsp:txBody>
      <dsp:txXfrm>
        <a:off x="1106891" y="1097595"/>
        <a:ext cx="2663824" cy="667832"/>
      </dsp:txXfrm>
    </dsp:sp>
    <dsp:sp modelId="{325E67B4-0AC0-45FA-907F-D1C3ED080EC8}">
      <dsp:nvSpPr>
        <dsp:cNvPr id="0" name=""/>
        <dsp:cNvSpPr/>
      </dsp:nvSpPr>
      <dsp:spPr>
        <a:xfrm>
          <a:off x="1002258" y="1896039"/>
          <a:ext cx="2412798" cy="656689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DERIVADAS</a:t>
          </a:r>
        </a:p>
      </dsp:txBody>
      <dsp:txXfrm>
        <a:off x="1002258" y="1896039"/>
        <a:ext cx="2412798" cy="656689"/>
      </dsp:txXfrm>
    </dsp:sp>
    <dsp:sp modelId="{6139C1F9-84A9-4480-9798-1190A30946C5}">
      <dsp:nvSpPr>
        <dsp:cNvPr id="0" name=""/>
        <dsp:cNvSpPr/>
      </dsp:nvSpPr>
      <dsp:spPr>
        <a:xfrm>
          <a:off x="3862411" y="1860372"/>
          <a:ext cx="1878477" cy="728023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PARASINTÉTICAS</a:t>
          </a:r>
        </a:p>
      </dsp:txBody>
      <dsp:txXfrm>
        <a:off x="3862411" y="1860372"/>
        <a:ext cx="1878477" cy="728023"/>
      </dsp:txXfrm>
    </dsp:sp>
    <dsp:sp modelId="{C56FD307-F2B3-4DA2-A4BB-48FE811DB9B2}">
      <dsp:nvSpPr>
        <dsp:cNvPr id="0" name=""/>
        <dsp:cNvSpPr/>
      </dsp:nvSpPr>
      <dsp:spPr>
        <a:xfrm>
          <a:off x="1106891" y="2683338"/>
          <a:ext cx="2291337" cy="674269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COMPUESTAS</a:t>
          </a:r>
        </a:p>
      </dsp:txBody>
      <dsp:txXfrm>
        <a:off x="1106891" y="2683338"/>
        <a:ext cx="2291337" cy="6742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AB3E58-B973-4653-8F1D-4B48F7C0B1BE}">
      <dsp:nvSpPr>
        <dsp:cNvPr id="0" name=""/>
        <dsp:cNvSpPr/>
      </dsp:nvSpPr>
      <dsp:spPr>
        <a:xfrm>
          <a:off x="588506" y="129"/>
          <a:ext cx="1877120" cy="112627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Sinonimia</a:t>
          </a:r>
        </a:p>
      </dsp:txBody>
      <dsp:txXfrm>
        <a:off x="588506" y="129"/>
        <a:ext cx="1877120" cy="1126272"/>
      </dsp:txXfrm>
    </dsp:sp>
    <dsp:sp modelId="{6AFB8C35-E397-4CB2-945F-BD3B52B3A1F4}">
      <dsp:nvSpPr>
        <dsp:cNvPr id="0" name=""/>
        <dsp:cNvSpPr/>
      </dsp:nvSpPr>
      <dsp:spPr>
        <a:xfrm>
          <a:off x="2653338" y="129"/>
          <a:ext cx="1877120" cy="112627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/>
            <a:t>Antonimia</a:t>
          </a:r>
        </a:p>
      </dsp:txBody>
      <dsp:txXfrm>
        <a:off x="2653338" y="129"/>
        <a:ext cx="1877120" cy="1126272"/>
      </dsp:txXfrm>
    </dsp:sp>
    <dsp:sp modelId="{F5134AF2-CB16-41F1-8950-54B51D67E7A5}">
      <dsp:nvSpPr>
        <dsp:cNvPr id="0" name=""/>
        <dsp:cNvSpPr/>
      </dsp:nvSpPr>
      <dsp:spPr>
        <a:xfrm>
          <a:off x="588506" y="1314113"/>
          <a:ext cx="1877120" cy="112627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/>
            <a:t>Polisemia</a:t>
          </a:r>
        </a:p>
      </dsp:txBody>
      <dsp:txXfrm>
        <a:off x="588506" y="1314113"/>
        <a:ext cx="1877120" cy="1126272"/>
      </dsp:txXfrm>
    </dsp:sp>
    <dsp:sp modelId="{6A02B558-CE2C-4582-85E7-7BF3EF818B82}">
      <dsp:nvSpPr>
        <dsp:cNvPr id="0" name=""/>
        <dsp:cNvSpPr/>
      </dsp:nvSpPr>
      <dsp:spPr>
        <a:xfrm>
          <a:off x="2653338" y="1314113"/>
          <a:ext cx="1877120" cy="112627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/>
            <a:t>Homonimia</a:t>
          </a:r>
        </a:p>
      </dsp:txBody>
      <dsp:txXfrm>
        <a:off x="2653338" y="1314113"/>
        <a:ext cx="1877120" cy="1126272"/>
      </dsp:txXfrm>
    </dsp:sp>
    <dsp:sp modelId="{FBBCE5ED-C8A6-44E5-BD6F-D36FA342E677}">
      <dsp:nvSpPr>
        <dsp:cNvPr id="0" name=""/>
        <dsp:cNvSpPr/>
      </dsp:nvSpPr>
      <dsp:spPr>
        <a:xfrm>
          <a:off x="1620922" y="2628097"/>
          <a:ext cx="1877120" cy="112627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/>
            <a:t>Hiperonimia</a:t>
          </a:r>
        </a:p>
      </dsp:txBody>
      <dsp:txXfrm>
        <a:off x="1620922" y="2628097"/>
        <a:ext cx="1877120" cy="11262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BFE623-146A-4B53-8855-616C6D2A9A32}">
      <dsp:nvSpPr>
        <dsp:cNvPr id="0" name=""/>
        <dsp:cNvSpPr/>
      </dsp:nvSpPr>
      <dsp:spPr>
        <a:xfrm>
          <a:off x="4343896" y="3026008"/>
          <a:ext cx="164898" cy="1648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DE1817-625E-4C44-A143-0FD76A05FEF4}">
      <dsp:nvSpPr>
        <dsp:cNvPr id="0" name=""/>
        <dsp:cNvSpPr/>
      </dsp:nvSpPr>
      <dsp:spPr>
        <a:xfrm>
          <a:off x="4199445" y="3257498"/>
          <a:ext cx="164898" cy="1648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6C20C-23EA-4B82-8CE7-5540BAE054A7}">
      <dsp:nvSpPr>
        <dsp:cNvPr id="0" name=""/>
        <dsp:cNvSpPr/>
      </dsp:nvSpPr>
      <dsp:spPr>
        <a:xfrm>
          <a:off x="4027291" y="3457919"/>
          <a:ext cx="164898" cy="1648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6EB35E-A57B-4F79-B2E2-2FCDD69B5160}">
      <dsp:nvSpPr>
        <dsp:cNvPr id="0" name=""/>
        <dsp:cNvSpPr/>
      </dsp:nvSpPr>
      <dsp:spPr>
        <a:xfrm>
          <a:off x="4233084" y="696225"/>
          <a:ext cx="164898" cy="1648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996CB8-2194-41C5-BA37-14A7D59D0E5E}">
      <dsp:nvSpPr>
        <dsp:cNvPr id="0" name=""/>
        <dsp:cNvSpPr/>
      </dsp:nvSpPr>
      <dsp:spPr>
        <a:xfrm>
          <a:off x="4453389" y="564945"/>
          <a:ext cx="164898" cy="1648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988569-345C-4B8C-AD2E-C8B246D57D96}">
      <dsp:nvSpPr>
        <dsp:cNvPr id="0" name=""/>
        <dsp:cNvSpPr/>
      </dsp:nvSpPr>
      <dsp:spPr>
        <a:xfrm>
          <a:off x="4673034" y="433665"/>
          <a:ext cx="164898" cy="1648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592861-D385-44D3-AAB6-754E4606C9FE}">
      <dsp:nvSpPr>
        <dsp:cNvPr id="0" name=""/>
        <dsp:cNvSpPr/>
      </dsp:nvSpPr>
      <dsp:spPr>
        <a:xfrm>
          <a:off x="4892679" y="564945"/>
          <a:ext cx="164898" cy="1648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9C9ECB-B08B-44C9-95E6-DF4D4710CA90}">
      <dsp:nvSpPr>
        <dsp:cNvPr id="0" name=""/>
        <dsp:cNvSpPr/>
      </dsp:nvSpPr>
      <dsp:spPr>
        <a:xfrm>
          <a:off x="5112983" y="696225"/>
          <a:ext cx="164898" cy="1648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52956B-B93B-40A1-80C2-E188E5F35BAF}">
      <dsp:nvSpPr>
        <dsp:cNvPr id="0" name=""/>
        <dsp:cNvSpPr/>
      </dsp:nvSpPr>
      <dsp:spPr>
        <a:xfrm>
          <a:off x="4673034" y="710666"/>
          <a:ext cx="164898" cy="1648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F02294-C436-44CF-978D-5F6D6393329B}">
      <dsp:nvSpPr>
        <dsp:cNvPr id="0" name=""/>
        <dsp:cNvSpPr/>
      </dsp:nvSpPr>
      <dsp:spPr>
        <a:xfrm>
          <a:off x="4673034" y="987667"/>
          <a:ext cx="164898" cy="1648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F1613C-25BE-4538-B0AB-6AE0F4F1C4D8}">
      <dsp:nvSpPr>
        <dsp:cNvPr id="0" name=""/>
        <dsp:cNvSpPr/>
      </dsp:nvSpPr>
      <dsp:spPr>
        <a:xfrm>
          <a:off x="3331419" y="4060237"/>
          <a:ext cx="3556533" cy="9539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280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100" kern="1200" dirty="0"/>
            <a:t>cultismo</a:t>
          </a:r>
        </a:p>
      </dsp:txBody>
      <dsp:txXfrm>
        <a:off x="3377988" y="4106806"/>
        <a:ext cx="3463395" cy="860830"/>
      </dsp:txXfrm>
    </dsp:sp>
    <dsp:sp modelId="{1737A5B2-B48E-45D5-8176-3032D16723CE}">
      <dsp:nvSpPr>
        <dsp:cNvPr id="0" name=""/>
        <dsp:cNvSpPr/>
      </dsp:nvSpPr>
      <dsp:spPr>
        <a:xfrm>
          <a:off x="2345325" y="3125523"/>
          <a:ext cx="1648986" cy="1648876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D32990-8093-4DE2-A524-4B0C2E78681A}">
      <dsp:nvSpPr>
        <dsp:cNvPr id="0" name=""/>
        <dsp:cNvSpPr/>
      </dsp:nvSpPr>
      <dsp:spPr>
        <a:xfrm>
          <a:off x="4834635" y="2194310"/>
          <a:ext cx="3556533" cy="9539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280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100" kern="1200" dirty="0"/>
            <a:t>patrimonial</a:t>
          </a:r>
        </a:p>
      </dsp:txBody>
      <dsp:txXfrm>
        <a:off x="4881204" y="2240879"/>
        <a:ext cx="3463395" cy="860830"/>
      </dsp:txXfrm>
    </dsp:sp>
    <dsp:sp modelId="{966728DC-121D-48CB-8658-3EA43A8F6E95}">
      <dsp:nvSpPr>
        <dsp:cNvPr id="0" name=""/>
        <dsp:cNvSpPr/>
      </dsp:nvSpPr>
      <dsp:spPr>
        <a:xfrm>
          <a:off x="3848541" y="1259597"/>
          <a:ext cx="1648986" cy="1648876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36000" r="-3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4B3D9-FDAA-44B4-89AA-2F17BE3480E7}">
      <dsp:nvSpPr>
        <dsp:cNvPr id="0" name=""/>
        <dsp:cNvSpPr/>
      </dsp:nvSpPr>
      <dsp:spPr>
        <a:xfrm>
          <a:off x="0" y="0"/>
          <a:ext cx="4084481" cy="265201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7000" r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88CFD8-BFBB-4ADD-BDB4-A0EC1D934664}">
      <dsp:nvSpPr>
        <dsp:cNvPr id="0" name=""/>
        <dsp:cNvSpPr/>
      </dsp:nvSpPr>
      <dsp:spPr>
        <a:xfrm>
          <a:off x="669507" y="1591210"/>
          <a:ext cx="4084481" cy="2652017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100" kern="1200" dirty="0"/>
            <a:t>Abreviatura</a:t>
          </a:r>
        </a:p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200" kern="1200" dirty="0"/>
            <a:t>Calle &gt; c /</a:t>
          </a:r>
        </a:p>
      </dsp:txBody>
      <dsp:txXfrm>
        <a:off x="747182" y="1668885"/>
        <a:ext cx="3929131" cy="2496667"/>
      </dsp:txXfrm>
    </dsp:sp>
    <dsp:sp modelId="{11B08360-DCB0-4188-9F1B-C9EC44314C83}">
      <dsp:nvSpPr>
        <dsp:cNvPr id="0" name=""/>
        <dsp:cNvSpPr/>
      </dsp:nvSpPr>
      <dsp:spPr>
        <a:xfrm rot="5400000">
          <a:off x="4671662" y="-400419"/>
          <a:ext cx="1238897" cy="13017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500" kern="1200"/>
        </a:p>
      </dsp:txBody>
      <dsp:txXfrm>
        <a:off x="4857497" y="-325907"/>
        <a:ext cx="867228" cy="781036"/>
      </dsp:txXfrm>
    </dsp:sp>
    <dsp:sp modelId="{D1F6B5F2-42AF-4BC3-9533-C1244CEB2C72}">
      <dsp:nvSpPr>
        <dsp:cNvPr id="0" name=""/>
        <dsp:cNvSpPr/>
      </dsp:nvSpPr>
      <dsp:spPr>
        <a:xfrm>
          <a:off x="6336963" y="0"/>
          <a:ext cx="4084481" cy="265201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A385B9-5A27-4C7B-8D35-BB3EE7B4693B}">
      <dsp:nvSpPr>
        <dsp:cNvPr id="0" name=""/>
        <dsp:cNvSpPr/>
      </dsp:nvSpPr>
      <dsp:spPr>
        <a:xfrm>
          <a:off x="7001879" y="1591210"/>
          <a:ext cx="4084481" cy="2652017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100" kern="1200" dirty="0"/>
            <a:t>Siglas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/>
            <a:t>Documento nacional de identidad </a:t>
          </a:r>
          <a:r>
            <a:rPr lang="es-ES" sz="3200" kern="1200" dirty="0"/>
            <a:t>&gt; DNI</a:t>
          </a:r>
        </a:p>
      </dsp:txBody>
      <dsp:txXfrm>
        <a:off x="7079554" y="1668885"/>
        <a:ext cx="3929131" cy="24966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4B3D9-FDAA-44B4-89AA-2F17BE3480E7}">
      <dsp:nvSpPr>
        <dsp:cNvPr id="0" name=""/>
        <dsp:cNvSpPr/>
      </dsp:nvSpPr>
      <dsp:spPr>
        <a:xfrm>
          <a:off x="0" y="0"/>
          <a:ext cx="3493754" cy="244871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88CFD8-BFBB-4ADD-BDB4-A0EC1D934664}">
      <dsp:nvSpPr>
        <dsp:cNvPr id="0" name=""/>
        <dsp:cNvSpPr/>
      </dsp:nvSpPr>
      <dsp:spPr>
        <a:xfrm>
          <a:off x="572678" y="1469231"/>
          <a:ext cx="3493754" cy="244871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100" kern="1200" dirty="0"/>
            <a:t>Acortamiento</a:t>
          </a:r>
        </a:p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200" kern="1200" dirty="0"/>
            <a:t>bicicleta &gt; bici</a:t>
          </a:r>
        </a:p>
      </dsp:txBody>
      <dsp:txXfrm>
        <a:off x="644399" y="1540952"/>
        <a:ext cx="3350312" cy="2305276"/>
      </dsp:txXfrm>
    </dsp:sp>
    <dsp:sp modelId="{11B08360-DCB0-4188-9F1B-C9EC44314C83}">
      <dsp:nvSpPr>
        <dsp:cNvPr id="0" name=""/>
        <dsp:cNvSpPr/>
      </dsp:nvSpPr>
      <dsp:spPr>
        <a:xfrm rot="5400000">
          <a:off x="3996013" y="-252380"/>
          <a:ext cx="1059719" cy="11134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0" kern="1200"/>
        </a:p>
      </dsp:txBody>
      <dsp:txXfrm>
        <a:off x="4154971" y="-188645"/>
        <a:ext cx="741803" cy="668077"/>
      </dsp:txXfrm>
    </dsp:sp>
    <dsp:sp modelId="{D1F6B5F2-42AF-4BC3-9533-C1244CEB2C72}">
      <dsp:nvSpPr>
        <dsp:cNvPr id="0" name=""/>
        <dsp:cNvSpPr/>
      </dsp:nvSpPr>
      <dsp:spPr>
        <a:xfrm>
          <a:off x="5420466" y="0"/>
          <a:ext cx="3493754" cy="244871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12000" r="-1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A385B9-5A27-4C7B-8D35-BB3EE7B4693B}">
      <dsp:nvSpPr>
        <dsp:cNvPr id="0" name=""/>
        <dsp:cNvSpPr/>
      </dsp:nvSpPr>
      <dsp:spPr>
        <a:xfrm>
          <a:off x="5989217" y="1469231"/>
          <a:ext cx="3493754" cy="2448718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100" kern="1200" dirty="0"/>
            <a:t>Acrónimos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/>
            <a:t>televisión + diario </a:t>
          </a:r>
          <a:r>
            <a:rPr lang="es-ES" sz="3200" kern="1200" dirty="0"/>
            <a:t>&gt; telediario</a:t>
          </a:r>
        </a:p>
      </dsp:txBody>
      <dsp:txXfrm>
        <a:off x="6060938" y="1540952"/>
        <a:ext cx="3350312" cy="23052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10/9/2020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887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26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267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2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10/9/2020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84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10/9/2020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30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10/9/2020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87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61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33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10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16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3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794" r:id="rId6"/>
    <p:sldLayoutId id="2147483790" r:id="rId7"/>
    <p:sldLayoutId id="2147483791" r:id="rId8"/>
    <p:sldLayoutId id="2147483792" r:id="rId9"/>
    <p:sldLayoutId id="2147483793" r:id="rId10"/>
    <p:sldLayoutId id="21474837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9E433CB3-EAB2-4842-A1DD-7BC051B5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niciativa solidaria para ayudar a los mercados de abastos">
            <a:extLst>
              <a:ext uri="{FF2B5EF4-FFF2-40B4-BE49-F238E27FC236}">
                <a16:creationId xmlns:a16="http://schemas.microsoft.com/office/drawing/2014/main" id="{B8C54E24-B292-4F0A-A81E-D03AF16865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97" b="1434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B72D6322-BB79-455D-9295-EC9B9FA9D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9931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F41992-0D5C-4002-9EAB-C044804DD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057400"/>
            <a:ext cx="9486900" cy="16715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kern="1200" cap="all" spc="3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Mercado de palabras</a:t>
            </a:r>
            <a:br>
              <a:rPr lang="en-US" sz="3600" b="1" kern="1200" cap="all" spc="3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 cap="all" spc="3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3º </a:t>
            </a:r>
            <a:r>
              <a:rPr lang="en-US" sz="3600" b="1" kern="1200" cap="all" spc="300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eso</a:t>
            </a:r>
            <a:r>
              <a:rPr lang="en-US" sz="3600" b="1" kern="1200" cap="all" spc="3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22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F924019-FEC9-4027-95AD-616C89401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58D5CE-BA78-4C69-ADD7-C32284321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410200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184BD7-463A-425A-BC05-E427E06FD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14" y="1800606"/>
            <a:ext cx="4063971" cy="30462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Los </a:t>
            </a:r>
            <a:r>
              <a:rPr lang="en-US" sz="3600" b="1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diccionarios</a:t>
            </a:r>
            <a:br>
              <a:rPr lang="en-US" sz="3600" b="1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br>
              <a:rPr lang="en-US" sz="3600" b="1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r>
              <a:rPr lang="en-US" sz="2400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tema</a:t>
            </a:r>
            <a:r>
              <a:rPr lang="en-US" sz="24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1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9F0C6F-BAD1-41AC-B6FA-FA0B35F93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290" y="203200"/>
            <a:ext cx="3278260" cy="32782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7A857B0-CF1D-44CE-A21C-D203B39C8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388" y="381853"/>
            <a:ext cx="1749961" cy="2745037"/>
          </a:xfrm>
          <a:prstGeom prst="rect">
            <a:avLst/>
          </a:prstGeom>
        </p:spPr>
      </p:pic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id="{41F732AB-4C19-4C31-9C4E-C955177ED2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56964" y="3418048"/>
            <a:ext cx="4952385" cy="305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37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9D2336D-F58D-4E5D-BC4D-6180ADE9A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1587" y="-189450"/>
            <a:ext cx="12374759" cy="72369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D3B9D2B-00A3-4D71-A2DA-7E07C77BC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512" y="190072"/>
            <a:ext cx="7582258" cy="1233041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Formación de palabras  </a:t>
            </a:r>
            <a:br>
              <a:rPr lang="es-ES" sz="3600" b="1" dirty="0"/>
            </a:br>
            <a:r>
              <a:rPr lang="es-ES" sz="2800" b="1" dirty="0" err="1"/>
              <a:t>tEMA</a:t>
            </a:r>
            <a:r>
              <a:rPr lang="es-ES" sz="2800" b="1" dirty="0"/>
              <a:t> 2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573420E-98E6-476E-996E-506C44786B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075880"/>
              </p:ext>
            </p:extLst>
          </p:nvPr>
        </p:nvGraphicFramePr>
        <p:xfrm>
          <a:off x="5686746" y="1638488"/>
          <a:ext cx="6606283" cy="5337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1C7884D7-D6F8-415C-ADA4-08D90250E0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2933330"/>
              </p:ext>
            </p:extLst>
          </p:nvPr>
        </p:nvGraphicFramePr>
        <p:xfrm>
          <a:off x="390418" y="2402796"/>
          <a:ext cx="5743254" cy="4455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889938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D88A92C-0BD1-4D13-9480-9CA5056B1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850E0BE-0A13-43E4-9007-A06960852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1"/>
            <a:ext cx="6118275" cy="54864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F1FD2E6-8226-4F8A-8FB5-E47D963B8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389" y="914881"/>
            <a:ext cx="5212188" cy="964407"/>
          </a:xfrm>
        </p:spPr>
        <p:txBody>
          <a:bodyPr>
            <a:normAutofit/>
          </a:bodyPr>
          <a:lstStyle/>
          <a:p>
            <a:pPr algn="ctr"/>
            <a:r>
              <a:rPr lang="es-ES" sz="2500"/>
              <a:t>Relaciones semánticas</a:t>
            </a:r>
            <a:br>
              <a:rPr lang="es-ES" sz="2500"/>
            </a:br>
            <a:r>
              <a:rPr lang="es-ES" sz="2500"/>
              <a:t>Tema 3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B2FC024-72E1-4228-A431-8F7705FDE5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48" r="14063"/>
          <a:stretch/>
        </p:blipFill>
        <p:spPr>
          <a:xfrm>
            <a:off x="7467600" y="10"/>
            <a:ext cx="4724400" cy="6857988"/>
          </a:xfrm>
          <a:prstGeom prst="rect">
            <a:avLst/>
          </a:prstGeom>
        </p:spPr>
      </p:pic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EBD1A00-2F45-4F70-AFD0-77B4C6970C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9591414"/>
              </p:ext>
            </p:extLst>
          </p:nvPr>
        </p:nvGraphicFramePr>
        <p:xfrm>
          <a:off x="1218040" y="2146570"/>
          <a:ext cx="5118965" cy="3754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0704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478B4F1-E7E9-4388-8E48-6608DD2C8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3396D99-92E1-46C3-B925-9184F70DA8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68" r="13577"/>
          <a:stretch/>
        </p:blipFill>
        <p:spPr>
          <a:xfrm>
            <a:off x="0" y="0"/>
            <a:ext cx="6095980" cy="6857990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EFC942D-57E6-4B85-AAD5-2A19B387CA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8231" r="-2" b="16674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D545E90-F1A6-40C6-9BA8-6AA08A8A6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00" y="2057400"/>
            <a:ext cx="6781800" cy="27432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EEB45E1-A4A7-4927-8300-3EFCE357F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451" y="2552711"/>
            <a:ext cx="5207904" cy="175256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Sentido</a:t>
            </a:r>
            <a:r>
              <a:rPr lang="en-US" b="1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b="1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r>
              <a:rPr lang="en-US" b="1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literal y </a:t>
            </a:r>
            <a:r>
              <a:rPr lang="en-US" b="1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figurado</a:t>
            </a:r>
            <a:br>
              <a:rPr lang="en-US" b="1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br>
              <a:rPr lang="en-US" b="1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r>
              <a:rPr lang="en-US" b="1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Tema</a:t>
            </a:r>
            <a:r>
              <a:rPr lang="en-US" b="1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3511542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6B605E-B973-41C3-92CD-B85E8E91F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37CC61-9E93-4D80-9F1C-12CE9A0C0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1600" y="1371600"/>
            <a:ext cx="4038600" cy="411480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1AA82D3-7C70-4AC9-BE53-2AC2F7B2C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890" y="2601745"/>
            <a:ext cx="2998019" cy="19789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2500" b="1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Denotación</a:t>
            </a:r>
            <a:r>
              <a:rPr lang="en-US" sz="2500" b="1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y </a:t>
            </a:r>
            <a:r>
              <a:rPr lang="en-US" sz="2500" b="1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connotación</a:t>
            </a:r>
            <a:br>
              <a:rPr lang="en-US" sz="25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br>
              <a:rPr lang="en-US" sz="25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r>
              <a:rPr lang="en-US" sz="2500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tema</a:t>
            </a:r>
            <a:r>
              <a:rPr lang="en-US" sz="25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5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20219B1-872B-4198-8714-0C2A148659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04001" y="0"/>
            <a:ext cx="4749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580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A121316-E4D0-41D7-9C79-9FF8F36D4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4B80AF2-E81A-4670-92AF-8F681F7081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148" r="27512" b="-1"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7EE0F9E-42CB-4AE4-971C-7BD191D5D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AEB967B-31A3-42E3-8382-73443D264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7600" y="1371601"/>
            <a:ext cx="3390900" cy="411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C0EDBF-F00C-4DE9-B1B0-18B09168D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1" y="2432050"/>
            <a:ext cx="3390899" cy="2671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700" b="1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El </a:t>
            </a:r>
            <a:r>
              <a:rPr lang="en-US" sz="2700" b="1" kern="1200" cap="all" spc="300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cambio</a:t>
            </a:r>
            <a:r>
              <a:rPr lang="en-US" sz="2700" b="1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700" b="1" kern="1200" cap="all" spc="300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semántico</a:t>
            </a:r>
            <a:br>
              <a:rPr lang="en-US" sz="2700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700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700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700" kern="1200" cap="all" spc="300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tema</a:t>
            </a:r>
            <a:r>
              <a:rPr lang="en-US" sz="2700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291822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B2D26E-FBAE-45B8-B0F6-80E4ABDEC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442A66-721F-4552-A3AD-3A2215F0C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102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7EA5288-5BEB-4C44-949A-ED209FE21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40767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B97B2F-96DB-484A-9499-D9AADED63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349" y="1960489"/>
            <a:ext cx="2705101" cy="250813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Palabras de </a:t>
            </a:r>
            <a:r>
              <a:rPr lang="en-US" b="1" kern="1200" cap="all" spc="300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origen</a:t>
            </a:r>
            <a:r>
              <a:rPr lang="en-US" b="1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cap="all" spc="300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latino</a:t>
            </a:r>
            <a:br>
              <a:rPr lang="en-US" b="1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700" kern="1200" cap="all" spc="300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tema</a:t>
            </a:r>
            <a:r>
              <a:rPr lang="en-US" sz="2700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7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F2F6E2C-F8C5-4E51-AE67-6EFE4E4B84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915730"/>
              </p:ext>
            </p:extLst>
          </p:nvPr>
        </p:nvGraphicFramePr>
        <p:xfrm>
          <a:off x="3515403" y="663611"/>
          <a:ext cx="10736494" cy="5447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4250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CB3397-6B53-4A3E-AE3D-5A64D8876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556730-3C78-4763-9148-6FC33C05C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B14162-CB18-4948-B673-2D60D2AA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434541"/>
            <a:ext cx="9486900" cy="14773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Palabras </a:t>
            </a:r>
            <a:r>
              <a:rPr lang="en-US" sz="3600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procedentes</a:t>
            </a:r>
            <a:r>
              <a:rPr lang="en-US" sz="36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36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de </a:t>
            </a:r>
            <a:r>
              <a:rPr lang="en-US" sz="3600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otras</a:t>
            </a:r>
            <a:r>
              <a:rPr lang="en-US" sz="36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lenguas</a:t>
            </a:r>
            <a:r>
              <a:rPr lang="en-US" sz="36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15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r>
              <a:rPr lang="en-US" sz="2000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tema</a:t>
            </a:r>
            <a:r>
              <a:rPr lang="en-US" sz="20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8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F36F45A-A4D9-4133-9827-087EE5D388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285" r="9387" b="3"/>
          <a:stretch/>
        </p:blipFill>
        <p:spPr>
          <a:xfrm>
            <a:off x="1371600" y="1371601"/>
            <a:ext cx="2705100" cy="274319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443B0D9-5F51-4C51-B8DB-08DFB583BC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98" r="12778" b="-1"/>
          <a:stretch/>
        </p:blipFill>
        <p:spPr>
          <a:xfrm>
            <a:off x="4762500" y="1371599"/>
            <a:ext cx="2705100" cy="27431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FBE7661-3D22-4A12-918B-89E7E4BF54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94" r="33751" b="3"/>
          <a:stretch/>
        </p:blipFill>
        <p:spPr>
          <a:xfrm>
            <a:off x="8171334" y="1371600"/>
            <a:ext cx="2687166" cy="27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106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678705-CF8E-4B51-B199-74BB431C7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E17E22-15C6-47B6-B957-58A8838B9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076F68F-43D8-4293-8C34-5085FD90B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2163" y="685800"/>
            <a:ext cx="10830681" cy="5486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D3DA39F-4DFE-48FE-A572-BFBAB9C04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5078957"/>
            <a:ext cx="9486900" cy="845139"/>
          </a:xfr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Unidades léxicas complejas</a:t>
            </a:r>
            <a:br>
              <a:rPr lang="en-US" sz="2500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500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tema </a:t>
            </a:r>
            <a:r>
              <a:rPr lang="en-US" sz="2500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9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066843A-F9E2-42F5-BFD1-590C81B2F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423" y="1477297"/>
            <a:ext cx="3351877" cy="3351877"/>
          </a:xfrm>
          <a:prstGeom prst="rect">
            <a:avLst/>
          </a:prstGeom>
          <a:ln w="12700">
            <a:solidFill>
              <a:schemeClr val="accent3"/>
            </a:solidFill>
          </a:ln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935333A-D646-4A8C-AB48-965B78D7BB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058" t="-351" r="11122"/>
          <a:stretch/>
        </p:blipFill>
        <p:spPr>
          <a:xfrm>
            <a:off x="6814757" y="1477297"/>
            <a:ext cx="3849978" cy="335187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D84CF73-CFC9-4A72-8F3A-5DB23F32391B}"/>
              </a:ext>
            </a:extLst>
          </p:cNvPr>
          <p:cNvSpPr txBox="1"/>
          <p:nvPr/>
        </p:nvSpPr>
        <p:spPr>
          <a:xfrm>
            <a:off x="2321961" y="933904"/>
            <a:ext cx="2738063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LOCUCIONES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27C83F4-6FE3-46E9-B652-EB4178D77E68}"/>
              </a:ext>
            </a:extLst>
          </p:cNvPr>
          <p:cNvSpPr txBox="1"/>
          <p:nvPr/>
        </p:nvSpPr>
        <p:spPr>
          <a:xfrm>
            <a:off x="7416230" y="858181"/>
            <a:ext cx="2738063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FRASES HECHAS</a:t>
            </a:r>
          </a:p>
        </p:txBody>
      </p:sp>
    </p:spTree>
    <p:extLst>
      <p:ext uri="{BB962C8B-B14F-4D97-AF65-F5344CB8AC3E}">
        <p14:creationId xmlns:p14="http://schemas.microsoft.com/office/powerpoint/2010/main" val="2157179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D68723-02CD-4E60-AD8D-45FA20AE3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493" y="400692"/>
            <a:ext cx="9486900" cy="99402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s-ES" dirty="0"/>
              <a:t>Las abreviaciones léxicas (i)</a:t>
            </a:r>
            <a:br>
              <a:rPr lang="es-ES" dirty="0"/>
            </a:br>
            <a:r>
              <a:rPr lang="es-ES" sz="2000" dirty="0"/>
              <a:t>tema 10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50B76AF8-6897-43A1-AA12-8B0E9166EC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456706"/>
              </p:ext>
            </p:extLst>
          </p:nvPr>
        </p:nvGraphicFramePr>
        <p:xfrm>
          <a:off x="708917" y="2070243"/>
          <a:ext cx="11090953" cy="4243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5515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8207F49-5CF2-4D9B-A83A-0F4F5A2CA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834" y="498296"/>
            <a:ext cx="9486900" cy="1071081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s-ES" dirty="0"/>
              <a:t>Las abreviaciones léxicas (II)</a:t>
            </a:r>
            <a:br>
              <a:rPr lang="es-ES" dirty="0"/>
            </a:br>
            <a:r>
              <a:rPr lang="es-ES" sz="2000" dirty="0"/>
              <a:t>tema 11</a:t>
            </a:r>
          </a:p>
        </p:txBody>
      </p:sp>
      <p:graphicFrame>
        <p:nvGraphicFramePr>
          <p:cNvPr id="5" name="Marcador de contenido 3">
            <a:extLst>
              <a:ext uri="{FF2B5EF4-FFF2-40B4-BE49-F238E27FC236}">
                <a16:creationId xmlns:a16="http://schemas.microsoft.com/office/drawing/2014/main" id="{CA5D9419-5945-4128-8F03-7E7CBE56FC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125078"/>
              </p:ext>
            </p:extLst>
          </p:nvPr>
        </p:nvGraphicFramePr>
        <p:xfrm>
          <a:off x="1474341" y="2441754"/>
          <a:ext cx="9486900" cy="3917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2489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D707E932-45D3-46F0-8B2D-99A98DB87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826869F-8AFF-40E3-BB9F-1794DA1A5E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5000"/>
          <a:stretch/>
        </p:blipFill>
        <p:spPr>
          <a:xfrm>
            <a:off x="44470" y="10"/>
            <a:ext cx="12191980" cy="6857990"/>
          </a:xfrm>
          <a:prstGeom prst="rect">
            <a:avLst/>
          </a:prstGeom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79EA45C1-5D9B-4851-BC36-CF2BBE00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7600" y="1732305"/>
            <a:ext cx="3390900" cy="348299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4358DB-99E2-40A0-8CCB-9EC6FB614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339" y="2184400"/>
            <a:ext cx="2909421" cy="2489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500" b="1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Los </a:t>
            </a:r>
            <a:r>
              <a:rPr lang="en-US" sz="2500" b="1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tecnicismos</a:t>
            </a:r>
            <a:br>
              <a:rPr lang="en-US" sz="25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br>
              <a:rPr lang="en-US" sz="25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br>
              <a:rPr lang="en-US" sz="25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</a:br>
            <a:r>
              <a:rPr lang="en-US" sz="2500" kern="1200" cap="all" spc="300" baseline="0" dirty="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tema</a:t>
            </a:r>
            <a:r>
              <a:rPr lang="en-US" sz="2500" kern="1200" cap="all" spc="300" baseline="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12</a:t>
            </a:r>
          </a:p>
        </p:txBody>
      </p:sp>
    </p:spTree>
    <p:extLst>
      <p:ext uri="{BB962C8B-B14F-4D97-AF65-F5344CB8AC3E}">
        <p14:creationId xmlns:p14="http://schemas.microsoft.com/office/powerpoint/2010/main" val="1452855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E433CB3-EAB2-4842-A1DD-7BC051B5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0276F2-4C99-46F3-9FF8-CFBB9E2FC9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94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2D6322-BB79-455D-9295-EC9B9FA9D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9931"/>
            <a:ext cx="12191999" cy="5058137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F5698A-8909-49C5-95AB-26870405A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5493" y="3991509"/>
            <a:ext cx="8002284" cy="1921267"/>
          </a:xfrm>
        </p:spPr>
        <p:txBody>
          <a:bodyPr>
            <a:normAutofit/>
          </a:bodyPr>
          <a:lstStyle/>
          <a:p>
            <a:r>
              <a:rPr lang="es-ES" sz="6000" b="1">
                <a:solidFill>
                  <a:srgbClr val="FFFFFF"/>
                </a:solidFill>
              </a:rPr>
              <a:t>LÉXICO</a:t>
            </a:r>
            <a:br>
              <a:rPr lang="es-ES" sz="6000" b="1">
                <a:solidFill>
                  <a:srgbClr val="FFFFFF"/>
                </a:solidFill>
              </a:rPr>
            </a:br>
            <a:r>
              <a:rPr lang="es-ES" sz="6000" b="1" i="0">
                <a:solidFill>
                  <a:srgbClr val="FFFFFF"/>
                </a:solidFill>
              </a:rPr>
              <a:t>3º ESO</a:t>
            </a:r>
            <a:endParaRPr lang="es-ES" sz="6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10985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AnalogousFromLightSeedLeftStep">
      <a:dk1>
        <a:srgbClr val="000000"/>
      </a:dk1>
      <a:lt1>
        <a:srgbClr val="FFFFFF"/>
      </a:lt1>
      <a:dk2>
        <a:srgbClr val="3A3621"/>
      </a:dk2>
      <a:lt2>
        <a:srgbClr val="E8E2E6"/>
      </a:lt2>
      <a:accent1>
        <a:srgbClr val="7FAC8B"/>
      </a:accent1>
      <a:accent2>
        <a:srgbClr val="7BAC72"/>
      </a:accent2>
      <a:accent3>
        <a:srgbClr val="95A77C"/>
      </a:accent3>
      <a:accent4>
        <a:srgbClr val="A4A46C"/>
      </a:accent4>
      <a:accent5>
        <a:srgbClr val="B89D76"/>
      </a:accent5>
      <a:accent6>
        <a:srgbClr val="BC877C"/>
      </a:accent6>
      <a:hlink>
        <a:srgbClr val="AE699D"/>
      </a:hlink>
      <a:folHlink>
        <a:srgbClr val="7F7F7F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142</Words>
  <Application>Microsoft Office PowerPoint</Application>
  <PresentationFormat>Panorámica</PresentationFormat>
  <Paragraphs>39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Gill Sans MT</vt:lpstr>
      <vt:lpstr>Goudy Old Style</vt:lpstr>
      <vt:lpstr>ClassicFrameVTI</vt:lpstr>
      <vt:lpstr>Mercado de palabras 3º eso </vt:lpstr>
      <vt:lpstr>Los diccionarios  tema 1 </vt:lpstr>
      <vt:lpstr>Formación de palabras   tEMA 2</vt:lpstr>
      <vt:lpstr>Relaciones semánticas Tema 3</vt:lpstr>
      <vt:lpstr>Sentido  literal y figurado  Tema 4</vt:lpstr>
      <vt:lpstr>Denotación y connotación  tema 5</vt:lpstr>
      <vt:lpstr>El cambio semántico   tema 6</vt:lpstr>
      <vt:lpstr>Palabras de origen latino   tema 7</vt:lpstr>
      <vt:lpstr>Palabras procedentes  de otras lenguas  tema 8</vt:lpstr>
      <vt:lpstr>Unidades léxicas complejas tema 9</vt:lpstr>
      <vt:lpstr>Las abreviaciones léxicas (i) tema 10</vt:lpstr>
      <vt:lpstr>Las abreviaciones léxicas (II) tema 11</vt:lpstr>
      <vt:lpstr>Los tecnicismos   tema 12</vt:lpstr>
      <vt:lpstr>LÉXICO 3º ESO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Mercado de palabras 3º eso </dc:title>
  <dc:creator>María Doménech Ballester</dc:creator>
  <cp:lastModifiedBy>María Doménech Ballester</cp:lastModifiedBy>
  <cp:revision>1</cp:revision>
  <dcterms:created xsi:type="dcterms:W3CDTF">2020-10-09T18:16:12Z</dcterms:created>
  <dcterms:modified xsi:type="dcterms:W3CDTF">2020-10-09T18:21:25Z</dcterms:modified>
</cp:coreProperties>
</file>