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23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2" r:id="rId6"/>
    <p:sldId id="261" r:id="rId7"/>
    <p:sldId id="265" r:id="rId8"/>
    <p:sldId id="269" r:id="rId9"/>
    <p:sldId id="267" r:id="rId10"/>
    <p:sldId id="268" r:id="rId11"/>
    <p:sldId id="264" r:id="rId12"/>
    <p:sldId id="270" r:id="rId13"/>
    <p:sldId id="272" r:id="rId14"/>
    <p:sldId id="263" r:id="rId15"/>
    <p:sldId id="276" r:id="rId16"/>
    <p:sldId id="273" r:id="rId17"/>
    <p:sldId id="277" r:id="rId18"/>
    <p:sldId id="274" r:id="rId19"/>
    <p:sldId id="278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C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EB5485-6D01-45E7-B597-6FB3FB33FD41}" type="doc">
      <dgm:prSet loTypeId="urn:microsoft.com/office/officeart/2005/8/layout/v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B8D2D26-959E-4091-8E5F-4C0E7238D962}">
      <dgm:prSet phldrT="[Texto]" custT="1"/>
      <dgm:spPr/>
      <dgm:t>
        <a:bodyPr/>
        <a:lstStyle/>
        <a:p>
          <a:pPr>
            <a:buNone/>
          </a:pPr>
          <a:r>
            <a:rPr lang="es-ES" sz="4000"/>
            <a:t>¿Por qué?</a:t>
          </a:r>
          <a:endParaRPr lang="es-ES" sz="4000" dirty="0"/>
        </a:p>
      </dgm:t>
    </dgm:pt>
    <dgm:pt modelId="{3E44D96F-2580-45AF-80CA-A9CF419DE7C7}" type="parTrans" cxnId="{91BB82EB-DD5D-4DAE-A2E7-5A560966E5DD}">
      <dgm:prSet/>
      <dgm:spPr/>
      <dgm:t>
        <a:bodyPr/>
        <a:lstStyle/>
        <a:p>
          <a:endParaRPr lang="es-ES"/>
        </a:p>
      </dgm:t>
    </dgm:pt>
    <dgm:pt modelId="{BAD90585-18A1-4D26-BC76-993F8DB963C3}" type="sibTrans" cxnId="{91BB82EB-DD5D-4DAE-A2E7-5A560966E5DD}">
      <dgm:prSet/>
      <dgm:spPr/>
      <dgm:t>
        <a:bodyPr/>
        <a:lstStyle/>
        <a:p>
          <a:endParaRPr lang="es-ES"/>
        </a:p>
      </dgm:t>
    </dgm:pt>
    <dgm:pt modelId="{DF6B5CA0-28A1-41A6-9699-349CF14775D1}">
      <dgm:prSet phldrT="[Texto]" custT="1"/>
      <dgm:spPr/>
      <dgm:t>
        <a:bodyPr/>
        <a:lstStyle/>
        <a:p>
          <a:r>
            <a:rPr lang="es-ES" sz="2400"/>
            <a:t>Gastos: expansión y descubrimiento de nuevas tierras.</a:t>
          </a:r>
          <a:endParaRPr lang="es-ES" sz="2400" dirty="0"/>
        </a:p>
      </dgm:t>
    </dgm:pt>
    <dgm:pt modelId="{E29F1F8A-649D-440C-9808-F11169500502}" type="parTrans" cxnId="{44179A4B-83C5-4D74-931C-2313BFB48099}">
      <dgm:prSet/>
      <dgm:spPr/>
      <dgm:t>
        <a:bodyPr/>
        <a:lstStyle/>
        <a:p>
          <a:endParaRPr lang="es-ES"/>
        </a:p>
      </dgm:t>
    </dgm:pt>
    <dgm:pt modelId="{60C3BDFA-0D88-4EE1-AF6A-2026604A1E8C}" type="sibTrans" cxnId="{44179A4B-83C5-4D74-931C-2313BFB48099}">
      <dgm:prSet/>
      <dgm:spPr/>
      <dgm:t>
        <a:bodyPr/>
        <a:lstStyle/>
        <a:p>
          <a:endParaRPr lang="es-ES"/>
        </a:p>
      </dgm:t>
    </dgm:pt>
    <dgm:pt modelId="{BACFA9D0-8DA0-4524-BBFF-AB6C0A47A0BD}">
      <dgm:prSet phldrT="[Texto]" custT="1"/>
      <dgm:spPr/>
      <dgm:t>
        <a:bodyPr/>
        <a:lstStyle/>
        <a:p>
          <a:r>
            <a:rPr lang="es-ES" sz="4000"/>
            <a:t>¿Para qué?</a:t>
          </a:r>
          <a:endParaRPr lang="es-ES" sz="4000" dirty="0"/>
        </a:p>
      </dgm:t>
    </dgm:pt>
    <dgm:pt modelId="{98494980-93FC-4FA8-A131-6706570DC98E}" type="parTrans" cxnId="{C4815827-A85B-4AA7-87BE-0EF74A74CB61}">
      <dgm:prSet/>
      <dgm:spPr/>
      <dgm:t>
        <a:bodyPr/>
        <a:lstStyle/>
        <a:p>
          <a:endParaRPr lang="es-ES"/>
        </a:p>
      </dgm:t>
    </dgm:pt>
    <dgm:pt modelId="{E774E5A0-6006-4F64-B698-BAA7C427A429}" type="sibTrans" cxnId="{C4815827-A85B-4AA7-87BE-0EF74A74CB61}">
      <dgm:prSet/>
      <dgm:spPr/>
      <dgm:t>
        <a:bodyPr/>
        <a:lstStyle/>
        <a:p>
          <a:endParaRPr lang="es-ES"/>
        </a:p>
      </dgm:t>
    </dgm:pt>
    <dgm:pt modelId="{305487A1-6B7C-4726-AA89-2EB37CE49488}">
      <dgm:prSet phldrT="[Texto]" custT="1"/>
      <dgm:spPr/>
      <dgm:t>
        <a:bodyPr/>
        <a:lstStyle/>
        <a:p>
          <a:r>
            <a:rPr lang="es-ES" sz="2800"/>
            <a:t>Olvidar los problemas.</a:t>
          </a:r>
          <a:endParaRPr lang="es-ES" sz="2800" dirty="0"/>
        </a:p>
      </dgm:t>
    </dgm:pt>
    <dgm:pt modelId="{E5694130-B4FD-488D-9140-DA7F3BFCD1CF}" type="parTrans" cxnId="{B11127D7-6556-445C-8625-44E2E26B5DE8}">
      <dgm:prSet/>
      <dgm:spPr/>
      <dgm:t>
        <a:bodyPr/>
        <a:lstStyle/>
        <a:p>
          <a:endParaRPr lang="es-ES"/>
        </a:p>
      </dgm:t>
    </dgm:pt>
    <dgm:pt modelId="{66465EB3-2973-4D5F-B69A-E11CBC6E240F}" type="sibTrans" cxnId="{B11127D7-6556-445C-8625-44E2E26B5DE8}">
      <dgm:prSet/>
      <dgm:spPr/>
      <dgm:t>
        <a:bodyPr/>
        <a:lstStyle/>
        <a:p>
          <a:endParaRPr lang="es-ES"/>
        </a:p>
      </dgm:t>
    </dgm:pt>
    <dgm:pt modelId="{99520219-E89A-4A56-92E0-AEBECD479B21}">
      <dgm:prSet custT="1"/>
      <dgm:spPr/>
      <dgm:t>
        <a:bodyPr/>
        <a:lstStyle/>
        <a:p>
          <a:r>
            <a:rPr lang="es-ES" sz="2400"/>
            <a:t>Ostentación de la aristocracia.</a:t>
          </a:r>
          <a:endParaRPr lang="es-ES" sz="2400" dirty="0"/>
        </a:p>
      </dgm:t>
    </dgm:pt>
    <dgm:pt modelId="{CE1D6A85-E836-4EDB-8FAD-97F15019A7D7}" type="parTrans" cxnId="{583599E1-8B70-47E1-B42D-31E5B42DDAA9}">
      <dgm:prSet/>
      <dgm:spPr/>
      <dgm:t>
        <a:bodyPr/>
        <a:lstStyle/>
        <a:p>
          <a:endParaRPr lang="es-ES"/>
        </a:p>
      </dgm:t>
    </dgm:pt>
    <dgm:pt modelId="{1EA009F2-70A4-4A17-9E72-015E6806FB9C}" type="sibTrans" cxnId="{583599E1-8B70-47E1-B42D-31E5B42DDAA9}">
      <dgm:prSet/>
      <dgm:spPr/>
      <dgm:t>
        <a:bodyPr/>
        <a:lstStyle/>
        <a:p>
          <a:endParaRPr lang="es-ES"/>
        </a:p>
      </dgm:t>
    </dgm:pt>
    <dgm:pt modelId="{1B20A248-D237-4635-8F47-B5D354E17EFB}">
      <dgm:prSet custT="1"/>
      <dgm:spPr/>
      <dgm:t>
        <a:bodyPr/>
        <a:lstStyle/>
        <a:p>
          <a:r>
            <a:rPr lang="es-ES" sz="2400" dirty="0"/>
            <a:t>Las diferencias entre la clase poderosa y el pueblo provocaron un malestar social.</a:t>
          </a:r>
        </a:p>
      </dgm:t>
    </dgm:pt>
    <dgm:pt modelId="{7F0CC4A7-FB73-4A22-9898-E41A4B1FEAA4}" type="parTrans" cxnId="{D8513B06-EC68-4E0C-8D1C-ECA6A425A595}">
      <dgm:prSet/>
      <dgm:spPr/>
      <dgm:t>
        <a:bodyPr/>
        <a:lstStyle/>
        <a:p>
          <a:endParaRPr lang="es-ES"/>
        </a:p>
      </dgm:t>
    </dgm:pt>
    <dgm:pt modelId="{523B108A-D108-45BC-B6C9-B55D523ECB53}" type="sibTrans" cxnId="{D8513B06-EC68-4E0C-8D1C-ECA6A425A595}">
      <dgm:prSet/>
      <dgm:spPr/>
      <dgm:t>
        <a:bodyPr/>
        <a:lstStyle/>
        <a:p>
          <a:endParaRPr lang="es-ES"/>
        </a:p>
      </dgm:t>
    </dgm:pt>
    <dgm:pt modelId="{5B65FAFC-766B-45AD-958E-7113EB116F1C}">
      <dgm:prSet custT="1"/>
      <dgm:spPr/>
      <dgm:t>
        <a:bodyPr/>
        <a:lstStyle/>
        <a:p>
          <a:r>
            <a:rPr lang="es-ES" sz="2400"/>
            <a:t>Pobreza en el CAMPO y masificación en la CIUDAD.</a:t>
          </a:r>
          <a:endParaRPr lang="es-ES" sz="2400" dirty="0"/>
        </a:p>
      </dgm:t>
    </dgm:pt>
    <dgm:pt modelId="{AA706109-A801-4A44-A843-C1EEB18E5ACE}" type="parTrans" cxnId="{C7571D65-D6F0-47D8-AE56-B7DEF5BFF555}">
      <dgm:prSet/>
      <dgm:spPr/>
      <dgm:t>
        <a:bodyPr/>
        <a:lstStyle/>
        <a:p>
          <a:endParaRPr lang="es-ES"/>
        </a:p>
      </dgm:t>
    </dgm:pt>
    <dgm:pt modelId="{E34E7DED-6758-4A88-A8D4-A5E07E7BEC85}" type="sibTrans" cxnId="{C7571D65-D6F0-47D8-AE56-B7DEF5BFF555}">
      <dgm:prSet/>
      <dgm:spPr/>
      <dgm:t>
        <a:bodyPr/>
        <a:lstStyle/>
        <a:p>
          <a:endParaRPr lang="es-ES"/>
        </a:p>
      </dgm:t>
    </dgm:pt>
    <dgm:pt modelId="{7ED736AC-4FDB-4FBF-9994-D1FDC8CAEE00}">
      <dgm:prSet phldrT="[Texto]" custT="1"/>
      <dgm:spPr/>
      <dgm:t>
        <a:bodyPr/>
        <a:lstStyle/>
        <a:p>
          <a:r>
            <a:rPr lang="es-ES" sz="2800"/>
            <a:t>Evadirse de la realidad.</a:t>
          </a:r>
          <a:endParaRPr lang="es-ES" sz="2800" dirty="0"/>
        </a:p>
      </dgm:t>
    </dgm:pt>
    <dgm:pt modelId="{344551D5-EFA6-4745-AD9E-FD84E33503A5}" type="parTrans" cxnId="{193EB2D3-5569-49B0-A97B-3DC1BC570148}">
      <dgm:prSet/>
      <dgm:spPr/>
      <dgm:t>
        <a:bodyPr/>
        <a:lstStyle/>
        <a:p>
          <a:endParaRPr lang="es-ES"/>
        </a:p>
      </dgm:t>
    </dgm:pt>
    <dgm:pt modelId="{E6A695D6-4203-43E8-8E94-1C4DD1E90797}" type="sibTrans" cxnId="{193EB2D3-5569-49B0-A97B-3DC1BC570148}">
      <dgm:prSet/>
      <dgm:spPr/>
      <dgm:t>
        <a:bodyPr/>
        <a:lstStyle/>
        <a:p>
          <a:endParaRPr lang="es-ES"/>
        </a:p>
      </dgm:t>
    </dgm:pt>
    <dgm:pt modelId="{FA4117A5-E630-48BA-A5FA-97524B520EF2}">
      <dgm:prSet phldrT="[Texto]"/>
      <dgm:spPr/>
      <dgm:t>
        <a:bodyPr/>
        <a:lstStyle/>
        <a:p>
          <a:endParaRPr lang="es-ES" sz="2300" dirty="0"/>
        </a:p>
      </dgm:t>
    </dgm:pt>
    <dgm:pt modelId="{C263FEB5-A474-4265-B742-A320A36C4C2C}" type="parTrans" cxnId="{00441D4A-1C2B-4A4F-9C7C-15B09DC640A9}">
      <dgm:prSet/>
      <dgm:spPr/>
      <dgm:t>
        <a:bodyPr/>
        <a:lstStyle/>
        <a:p>
          <a:endParaRPr lang="es-ES"/>
        </a:p>
      </dgm:t>
    </dgm:pt>
    <dgm:pt modelId="{9A849930-F59C-4CE6-BA72-EDAE67A0C1DD}" type="sibTrans" cxnId="{00441D4A-1C2B-4A4F-9C7C-15B09DC640A9}">
      <dgm:prSet/>
      <dgm:spPr/>
      <dgm:t>
        <a:bodyPr/>
        <a:lstStyle/>
        <a:p>
          <a:endParaRPr lang="es-ES"/>
        </a:p>
      </dgm:t>
    </dgm:pt>
    <dgm:pt modelId="{BF4D3681-C91D-428A-9941-D3F367ABABD5}" type="pres">
      <dgm:prSet presAssocID="{D2EB5485-6D01-45E7-B597-6FB3FB33FD41}" presName="Name0" presStyleCnt="0">
        <dgm:presLayoutVars>
          <dgm:dir/>
          <dgm:animLvl val="lvl"/>
          <dgm:resizeHandles/>
        </dgm:presLayoutVars>
      </dgm:prSet>
      <dgm:spPr/>
    </dgm:pt>
    <dgm:pt modelId="{D0FFF355-52EC-4127-84C5-AF7540104514}" type="pres">
      <dgm:prSet presAssocID="{8B8D2D26-959E-4091-8E5F-4C0E7238D962}" presName="linNode" presStyleCnt="0"/>
      <dgm:spPr/>
    </dgm:pt>
    <dgm:pt modelId="{0ADF0E05-2E95-48ED-8A08-E19A615E5E29}" type="pres">
      <dgm:prSet presAssocID="{8B8D2D26-959E-4091-8E5F-4C0E7238D962}" presName="parentShp" presStyleLbl="node1" presStyleIdx="0" presStyleCnt="2" custScaleX="56609" custScaleY="35588" custLinFactNeighborX="-8799" custLinFactNeighborY="6619">
        <dgm:presLayoutVars>
          <dgm:bulletEnabled val="1"/>
        </dgm:presLayoutVars>
      </dgm:prSet>
      <dgm:spPr/>
    </dgm:pt>
    <dgm:pt modelId="{C3F610D5-058A-481F-8FEE-F888162710CB}" type="pres">
      <dgm:prSet presAssocID="{8B8D2D26-959E-4091-8E5F-4C0E7238D962}" presName="childShp" presStyleLbl="bgAccFollowNode1" presStyleIdx="0" presStyleCnt="2" custScaleX="117634" custScaleY="69435" custLinFactNeighborX="-1772" custLinFactNeighborY="6990">
        <dgm:presLayoutVars>
          <dgm:bulletEnabled val="1"/>
        </dgm:presLayoutVars>
      </dgm:prSet>
      <dgm:spPr/>
    </dgm:pt>
    <dgm:pt modelId="{6FFFE294-F231-4D58-AF47-F0459AA03614}" type="pres">
      <dgm:prSet presAssocID="{BAD90585-18A1-4D26-BC76-993F8DB963C3}" presName="spacing" presStyleCnt="0"/>
      <dgm:spPr/>
    </dgm:pt>
    <dgm:pt modelId="{A9AD8F53-5299-45AC-BA35-404A56820C18}" type="pres">
      <dgm:prSet presAssocID="{BACFA9D0-8DA0-4524-BBFF-AB6C0A47A0BD}" presName="linNode" presStyleCnt="0"/>
      <dgm:spPr/>
    </dgm:pt>
    <dgm:pt modelId="{5D28C7E7-3F5A-470F-840B-A9DB636793ED}" type="pres">
      <dgm:prSet presAssocID="{BACFA9D0-8DA0-4524-BBFF-AB6C0A47A0BD}" presName="parentShp" presStyleLbl="node1" presStyleIdx="1" presStyleCnt="2" custScaleX="64642" custScaleY="35021" custLinFactNeighborX="-12570" custLinFactNeighborY="-1156">
        <dgm:presLayoutVars>
          <dgm:bulletEnabled val="1"/>
        </dgm:presLayoutVars>
      </dgm:prSet>
      <dgm:spPr/>
    </dgm:pt>
    <dgm:pt modelId="{62672F0A-8094-454E-9C23-C6C6EE115E6D}" type="pres">
      <dgm:prSet presAssocID="{BACFA9D0-8DA0-4524-BBFF-AB6C0A47A0BD}" presName="childShp" presStyleLbl="bgAccFollowNode1" presStyleIdx="1" presStyleCnt="2" custScaleX="82540" custScaleY="58523" custLinFactNeighborX="-9160" custLinFactNeighborY="408">
        <dgm:presLayoutVars>
          <dgm:bulletEnabled val="1"/>
        </dgm:presLayoutVars>
      </dgm:prSet>
      <dgm:spPr/>
    </dgm:pt>
  </dgm:ptLst>
  <dgm:cxnLst>
    <dgm:cxn modelId="{D8513B06-EC68-4E0C-8D1C-ECA6A425A595}" srcId="{8B8D2D26-959E-4091-8E5F-4C0E7238D962}" destId="{1B20A248-D237-4635-8F47-B5D354E17EFB}" srcOrd="2" destOrd="0" parTransId="{7F0CC4A7-FB73-4A22-9898-E41A4B1FEAA4}" sibTransId="{523B108A-D108-45BC-B6C9-B55D523ECB53}"/>
    <dgm:cxn modelId="{C992F114-879C-4FCC-A2C7-980F9DF45B55}" type="presOf" srcId="{1B20A248-D237-4635-8F47-B5D354E17EFB}" destId="{C3F610D5-058A-481F-8FEE-F888162710CB}" srcOrd="0" destOrd="2" presId="urn:microsoft.com/office/officeart/2005/8/layout/vList6"/>
    <dgm:cxn modelId="{3EFF3627-D8C7-4865-A3B7-C095806EAEE1}" type="presOf" srcId="{DF6B5CA0-28A1-41A6-9699-349CF14775D1}" destId="{C3F610D5-058A-481F-8FEE-F888162710CB}" srcOrd="0" destOrd="0" presId="urn:microsoft.com/office/officeart/2005/8/layout/vList6"/>
    <dgm:cxn modelId="{C4815827-A85B-4AA7-87BE-0EF74A74CB61}" srcId="{D2EB5485-6D01-45E7-B597-6FB3FB33FD41}" destId="{BACFA9D0-8DA0-4524-BBFF-AB6C0A47A0BD}" srcOrd="1" destOrd="0" parTransId="{98494980-93FC-4FA8-A131-6706570DC98E}" sibTransId="{E774E5A0-6006-4F64-B698-BAA7C427A429}"/>
    <dgm:cxn modelId="{5B0A1134-0D43-4CBA-83B7-D74ADAB062FA}" type="presOf" srcId="{FA4117A5-E630-48BA-A5FA-97524B520EF2}" destId="{62672F0A-8094-454E-9C23-C6C6EE115E6D}" srcOrd="0" destOrd="0" presId="urn:microsoft.com/office/officeart/2005/8/layout/vList6"/>
    <dgm:cxn modelId="{ADA06743-0078-4A5D-A1C3-88AAD6DE5FE3}" type="presOf" srcId="{5B65FAFC-766B-45AD-958E-7113EB116F1C}" destId="{C3F610D5-058A-481F-8FEE-F888162710CB}" srcOrd="0" destOrd="3" presId="urn:microsoft.com/office/officeart/2005/8/layout/vList6"/>
    <dgm:cxn modelId="{C7571D65-D6F0-47D8-AE56-B7DEF5BFF555}" srcId="{8B8D2D26-959E-4091-8E5F-4C0E7238D962}" destId="{5B65FAFC-766B-45AD-958E-7113EB116F1C}" srcOrd="3" destOrd="0" parTransId="{AA706109-A801-4A44-A843-C1EEB18E5ACE}" sibTransId="{E34E7DED-6758-4A88-A8D4-A5E07E7BEC85}"/>
    <dgm:cxn modelId="{00441D4A-1C2B-4A4F-9C7C-15B09DC640A9}" srcId="{BACFA9D0-8DA0-4524-BBFF-AB6C0A47A0BD}" destId="{FA4117A5-E630-48BA-A5FA-97524B520EF2}" srcOrd="0" destOrd="0" parTransId="{C263FEB5-A474-4265-B742-A320A36C4C2C}" sibTransId="{9A849930-F59C-4CE6-BA72-EDAE67A0C1DD}"/>
    <dgm:cxn modelId="{44179A4B-83C5-4D74-931C-2313BFB48099}" srcId="{8B8D2D26-959E-4091-8E5F-4C0E7238D962}" destId="{DF6B5CA0-28A1-41A6-9699-349CF14775D1}" srcOrd="0" destOrd="0" parTransId="{E29F1F8A-649D-440C-9808-F11169500502}" sibTransId="{60C3BDFA-0D88-4EE1-AF6A-2026604A1E8C}"/>
    <dgm:cxn modelId="{7CCC3483-26F4-43EE-8DD1-2C155991B40D}" type="presOf" srcId="{7ED736AC-4FDB-4FBF-9994-D1FDC8CAEE00}" destId="{62672F0A-8094-454E-9C23-C6C6EE115E6D}" srcOrd="0" destOrd="2" presId="urn:microsoft.com/office/officeart/2005/8/layout/vList6"/>
    <dgm:cxn modelId="{BD344ECE-E02B-492D-AB9E-EDCD4253BE2F}" type="presOf" srcId="{305487A1-6B7C-4726-AA89-2EB37CE49488}" destId="{62672F0A-8094-454E-9C23-C6C6EE115E6D}" srcOrd="0" destOrd="1" presId="urn:microsoft.com/office/officeart/2005/8/layout/vList6"/>
    <dgm:cxn modelId="{2C0036D1-0880-44C5-B5E4-C973E7E0D3E4}" type="presOf" srcId="{D2EB5485-6D01-45E7-B597-6FB3FB33FD41}" destId="{BF4D3681-C91D-428A-9941-D3F367ABABD5}" srcOrd="0" destOrd="0" presId="urn:microsoft.com/office/officeart/2005/8/layout/vList6"/>
    <dgm:cxn modelId="{193EB2D3-5569-49B0-A97B-3DC1BC570148}" srcId="{BACFA9D0-8DA0-4524-BBFF-AB6C0A47A0BD}" destId="{7ED736AC-4FDB-4FBF-9994-D1FDC8CAEE00}" srcOrd="2" destOrd="0" parTransId="{344551D5-EFA6-4745-AD9E-FD84E33503A5}" sibTransId="{E6A695D6-4203-43E8-8E94-1C4DD1E90797}"/>
    <dgm:cxn modelId="{B11127D7-6556-445C-8625-44E2E26B5DE8}" srcId="{BACFA9D0-8DA0-4524-BBFF-AB6C0A47A0BD}" destId="{305487A1-6B7C-4726-AA89-2EB37CE49488}" srcOrd="1" destOrd="0" parTransId="{E5694130-B4FD-488D-9140-DA7F3BFCD1CF}" sibTransId="{66465EB3-2973-4D5F-B69A-E11CBC6E240F}"/>
    <dgm:cxn modelId="{583599E1-8B70-47E1-B42D-31E5B42DDAA9}" srcId="{8B8D2D26-959E-4091-8E5F-4C0E7238D962}" destId="{99520219-E89A-4A56-92E0-AEBECD479B21}" srcOrd="1" destOrd="0" parTransId="{CE1D6A85-E836-4EDB-8FAD-97F15019A7D7}" sibTransId="{1EA009F2-70A4-4A17-9E72-015E6806FB9C}"/>
    <dgm:cxn modelId="{91BB82EB-DD5D-4DAE-A2E7-5A560966E5DD}" srcId="{D2EB5485-6D01-45E7-B597-6FB3FB33FD41}" destId="{8B8D2D26-959E-4091-8E5F-4C0E7238D962}" srcOrd="0" destOrd="0" parTransId="{3E44D96F-2580-45AF-80CA-A9CF419DE7C7}" sibTransId="{BAD90585-18A1-4D26-BC76-993F8DB963C3}"/>
    <dgm:cxn modelId="{DD823FED-6689-4916-911C-E96DFA72033E}" type="presOf" srcId="{99520219-E89A-4A56-92E0-AEBECD479B21}" destId="{C3F610D5-058A-481F-8FEE-F888162710CB}" srcOrd="0" destOrd="1" presId="urn:microsoft.com/office/officeart/2005/8/layout/vList6"/>
    <dgm:cxn modelId="{D0953BF4-7A1D-466E-A2FB-CF4FADE011DA}" type="presOf" srcId="{8B8D2D26-959E-4091-8E5F-4C0E7238D962}" destId="{0ADF0E05-2E95-48ED-8A08-E19A615E5E29}" srcOrd="0" destOrd="0" presId="urn:microsoft.com/office/officeart/2005/8/layout/vList6"/>
    <dgm:cxn modelId="{AED4B6FF-D014-479A-9A74-032F943EF2DA}" type="presOf" srcId="{BACFA9D0-8DA0-4524-BBFF-AB6C0A47A0BD}" destId="{5D28C7E7-3F5A-470F-840B-A9DB636793ED}" srcOrd="0" destOrd="0" presId="urn:microsoft.com/office/officeart/2005/8/layout/vList6"/>
    <dgm:cxn modelId="{0DF43B5B-2E95-4FDB-B8A9-999955C06224}" type="presParOf" srcId="{BF4D3681-C91D-428A-9941-D3F367ABABD5}" destId="{D0FFF355-52EC-4127-84C5-AF7540104514}" srcOrd="0" destOrd="0" presId="urn:microsoft.com/office/officeart/2005/8/layout/vList6"/>
    <dgm:cxn modelId="{235AC999-B857-4AA6-9C37-14D5F4A16066}" type="presParOf" srcId="{D0FFF355-52EC-4127-84C5-AF7540104514}" destId="{0ADF0E05-2E95-48ED-8A08-E19A615E5E29}" srcOrd="0" destOrd="0" presId="urn:microsoft.com/office/officeart/2005/8/layout/vList6"/>
    <dgm:cxn modelId="{7721AAEC-E2CE-4FA8-B1E9-946E07CAE275}" type="presParOf" srcId="{D0FFF355-52EC-4127-84C5-AF7540104514}" destId="{C3F610D5-058A-481F-8FEE-F888162710CB}" srcOrd="1" destOrd="0" presId="urn:microsoft.com/office/officeart/2005/8/layout/vList6"/>
    <dgm:cxn modelId="{88B0F95C-43B4-454E-BCE6-C43BCA70D5CE}" type="presParOf" srcId="{BF4D3681-C91D-428A-9941-D3F367ABABD5}" destId="{6FFFE294-F231-4D58-AF47-F0459AA03614}" srcOrd="1" destOrd="0" presId="urn:microsoft.com/office/officeart/2005/8/layout/vList6"/>
    <dgm:cxn modelId="{6DC5DAF5-614F-4F35-B3D3-C1F325506008}" type="presParOf" srcId="{BF4D3681-C91D-428A-9941-D3F367ABABD5}" destId="{A9AD8F53-5299-45AC-BA35-404A56820C18}" srcOrd="2" destOrd="0" presId="urn:microsoft.com/office/officeart/2005/8/layout/vList6"/>
    <dgm:cxn modelId="{1406CE13-CD6C-4335-B185-21AB2849CEBE}" type="presParOf" srcId="{A9AD8F53-5299-45AC-BA35-404A56820C18}" destId="{5D28C7E7-3F5A-470F-840B-A9DB636793ED}" srcOrd="0" destOrd="0" presId="urn:microsoft.com/office/officeart/2005/8/layout/vList6"/>
    <dgm:cxn modelId="{327CAF71-9553-43EC-B0B7-390FDC8CB616}" type="presParOf" srcId="{A9AD8F53-5299-45AC-BA35-404A56820C18}" destId="{62672F0A-8094-454E-9C23-C6C6EE115E6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0DE5C-3FCB-46E7-81E9-1A701BE0CA71}" type="doc">
      <dgm:prSet loTypeId="urn:microsoft.com/office/officeart/2005/8/layout/orgChart1" loCatId="hierarchy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BA9FA0A-CEFE-4D06-A6F5-C4F9E2CC85E2}">
      <dgm:prSet phldrT="[Texto]"/>
      <dgm:spPr/>
      <dgm:t>
        <a:bodyPr/>
        <a:lstStyle/>
        <a:p>
          <a:r>
            <a:rPr lang="es-ES" b="0" dirty="0"/>
            <a:t>Grandes escenografías y montajes con elementos visuales: vestuario y tramoya.</a:t>
          </a:r>
        </a:p>
      </dgm:t>
    </dgm:pt>
    <dgm:pt modelId="{0F40DE0F-23E5-45B7-A0FF-D9E8A515D147}" type="parTrans" cxnId="{B0DDDECA-A54D-44DB-ABB7-6124F8D02BD1}">
      <dgm:prSet/>
      <dgm:spPr/>
      <dgm:t>
        <a:bodyPr/>
        <a:lstStyle/>
        <a:p>
          <a:endParaRPr lang="es-ES"/>
        </a:p>
      </dgm:t>
    </dgm:pt>
    <dgm:pt modelId="{89175C8D-145A-4F77-92C5-227A704A33ED}" type="sibTrans" cxnId="{B0DDDECA-A54D-44DB-ABB7-6124F8D02BD1}">
      <dgm:prSet/>
      <dgm:spPr/>
      <dgm:t>
        <a:bodyPr/>
        <a:lstStyle/>
        <a:p>
          <a:endParaRPr lang="es-ES"/>
        </a:p>
      </dgm:t>
    </dgm:pt>
    <dgm:pt modelId="{4CBE1052-8616-4DD9-9587-3080694AA80A}">
      <dgm:prSet phldrT="[Texto]"/>
      <dgm:spPr/>
      <dgm:t>
        <a:bodyPr/>
        <a:lstStyle/>
        <a:p>
          <a:r>
            <a:rPr lang="es-ES" b="1" dirty="0"/>
            <a:t>Incorporan canciones, romances y danzas.</a:t>
          </a:r>
        </a:p>
        <a:p>
          <a:r>
            <a:rPr lang="es-ES" b="1" dirty="0"/>
            <a:t>(ballet - 1573)</a:t>
          </a:r>
        </a:p>
      </dgm:t>
    </dgm:pt>
    <dgm:pt modelId="{5B839DF1-7FD2-4F15-98B9-ED4C3EBA466A}" type="parTrans" cxnId="{1C5E6200-591C-4722-BD73-8CD12865553A}">
      <dgm:prSet/>
      <dgm:spPr/>
      <dgm:t>
        <a:bodyPr/>
        <a:lstStyle/>
        <a:p>
          <a:endParaRPr lang="es-ES"/>
        </a:p>
      </dgm:t>
    </dgm:pt>
    <dgm:pt modelId="{4CA0C57E-8DCD-4A69-AACD-39EB9E0D7D53}" type="sibTrans" cxnId="{1C5E6200-591C-4722-BD73-8CD12865553A}">
      <dgm:prSet/>
      <dgm:spPr/>
      <dgm:t>
        <a:bodyPr/>
        <a:lstStyle/>
        <a:p>
          <a:endParaRPr lang="es-ES"/>
        </a:p>
      </dgm:t>
    </dgm:pt>
    <dgm:pt modelId="{952885C2-8414-4BF4-ABC2-F758DCFAD6F0}">
      <dgm:prSet phldrT="[Texto]"/>
      <dgm:spPr/>
      <dgm:t>
        <a:bodyPr/>
        <a:lstStyle/>
        <a:p>
          <a:r>
            <a:rPr lang="es-ES" b="1" dirty="0"/>
            <a:t>Alternan verso y prosa.</a:t>
          </a:r>
        </a:p>
      </dgm:t>
    </dgm:pt>
    <dgm:pt modelId="{49523368-957E-4080-91DB-D3F319D8DA66}" type="parTrans" cxnId="{B8394021-2BEA-4E3D-ADE1-0FD401000A7A}">
      <dgm:prSet/>
      <dgm:spPr/>
      <dgm:t>
        <a:bodyPr/>
        <a:lstStyle/>
        <a:p>
          <a:endParaRPr lang="es-ES"/>
        </a:p>
      </dgm:t>
    </dgm:pt>
    <dgm:pt modelId="{60B06F5B-C0C0-4B2C-9B3E-05C5B85AA6A6}" type="sibTrans" cxnId="{B8394021-2BEA-4E3D-ADE1-0FD401000A7A}">
      <dgm:prSet/>
      <dgm:spPr/>
      <dgm:t>
        <a:bodyPr/>
        <a:lstStyle/>
        <a:p>
          <a:endParaRPr lang="es-ES"/>
        </a:p>
      </dgm:t>
    </dgm:pt>
    <dgm:pt modelId="{3A1E67BC-75E3-4895-99C0-9F3DE6340AA4}">
      <dgm:prSet phldrT="[Texto]" custT="1"/>
      <dgm:spPr/>
      <dgm:t>
        <a:bodyPr/>
        <a:lstStyle/>
        <a:p>
          <a:r>
            <a:rPr lang="es-ES" sz="2000" b="0" dirty="0"/>
            <a:t>Monólogo: técnica de introspección.</a:t>
          </a:r>
        </a:p>
      </dgm:t>
    </dgm:pt>
    <dgm:pt modelId="{44C293E3-04E5-431A-AF84-32C5CE68C136}" type="parTrans" cxnId="{3B08DFAB-A42A-4F4B-A6D1-9A1491D16153}">
      <dgm:prSet/>
      <dgm:spPr/>
      <dgm:t>
        <a:bodyPr/>
        <a:lstStyle/>
        <a:p>
          <a:endParaRPr lang="es-ES"/>
        </a:p>
      </dgm:t>
    </dgm:pt>
    <dgm:pt modelId="{FF01B34D-29B8-4C2C-A350-0756E2CA143F}" type="sibTrans" cxnId="{3B08DFAB-A42A-4F4B-A6D1-9A1491D16153}">
      <dgm:prSet/>
      <dgm:spPr/>
      <dgm:t>
        <a:bodyPr/>
        <a:lstStyle/>
        <a:p>
          <a:endParaRPr lang="es-ES"/>
        </a:p>
      </dgm:t>
    </dgm:pt>
    <dgm:pt modelId="{98C71FB7-ABF3-49AB-838B-D2BFCCD7CD8F}">
      <dgm:prSet phldrT="[Texto]" custT="1"/>
      <dgm:spPr/>
      <dgm:t>
        <a:bodyPr/>
        <a:lstStyle/>
        <a:p>
          <a:r>
            <a:rPr lang="es-ES" sz="2800" b="1" dirty="0"/>
            <a:t>Nuevas técnicas teatrales</a:t>
          </a:r>
        </a:p>
      </dgm:t>
    </dgm:pt>
    <dgm:pt modelId="{A691C752-BA60-4D07-8DB5-6E7201934DCB}" type="parTrans" cxnId="{B69850B9-5AF0-4D13-94B8-74F95111D6BA}">
      <dgm:prSet/>
      <dgm:spPr/>
      <dgm:t>
        <a:bodyPr/>
        <a:lstStyle/>
        <a:p>
          <a:endParaRPr lang="es-ES"/>
        </a:p>
      </dgm:t>
    </dgm:pt>
    <dgm:pt modelId="{58F94D51-F2B2-437C-AA26-7063886C4095}" type="sibTrans" cxnId="{B69850B9-5AF0-4D13-94B8-74F95111D6BA}">
      <dgm:prSet/>
      <dgm:spPr/>
      <dgm:t>
        <a:bodyPr/>
        <a:lstStyle/>
        <a:p>
          <a:endParaRPr lang="es-ES"/>
        </a:p>
      </dgm:t>
    </dgm:pt>
    <dgm:pt modelId="{F9CCFCAA-749F-44EF-B6C9-8DBA5A64C307}">
      <dgm:prSet phldrT="[Texto]"/>
      <dgm:spPr/>
      <dgm:t>
        <a:bodyPr/>
        <a:lstStyle/>
        <a:p>
          <a:r>
            <a:rPr lang="es-ES" b="1" dirty="0"/>
            <a:t>Juegos en el lenguaje.</a:t>
          </a:r>
        </a:p>
      </dgm:t>
    </dgm:pt>
    <dgm:pt modelId="{AFC53860-B335-458F-B7B8-57DB212B708C}" type="parTrans" cxnId="{1BAB75E4-43D7-4709-825D-337EE54EF95D}">
      <dgm:prSet/>
      <dgm:spPr/>
      <dgm:t>
        <a:bodyPr/>
        <a:lstStyle/>
        <a:p>
          <a:endParaRPr lang="es-ES"/>
        </a:p>
      </dgm:t>
    </dgm:pt>
    <dgm:pt modelId="{662072AA-6DCB-4F46-93C7-DA2710E3CF8A}" type="sibTrans" cxnId="{1BAB75E4-43D7-4709-825D-337EE54EF95D}">
      <dgm:prSet/>
      <dgm:spPr/>
      <dgm:t>
        <a:bodyPr/>
        <a:lstStyle/>
        <a:p>
          <a:endParaRPr lang="es-ES"/>
        </a:p>
      </dgm:t>
    </dgm:pt>
    <dgm:pt modelId="{E3DF2165-30A5-45CD-AC4D-4F1F082C09B6}">
      <dgm:prSet phldrT="[Texto]" custT="1"/>
      <dgm:spPr/>
      <dgm:t>
        <a:bodyPr/>
        <a:lstStyle/>
        <a:p>
          <a:r>
            <a:rPr lang="es-ES" sz="1800" b="1" dirty="0"/>
            <a:t>Reflejan situaciones sociopolíticas.</a:t>
          </a:r>
        </a:p>
      </dgm:t>
    </dgm:pt>
    <dgm:pt modelId="{AAC91F1F-9AAB-427F-98AA-E808D467ECC6}" type="parTrans" cxnId="{1A505908-D5B7-4B8C-AEBB-A405785DFD72}">
      <dgm:prSet/>
      <dgm:spPr/>
      <dgm:t>
        <a:bodyPr/>
        <a:lstStyle/>
        <a:p>
          <a:endParaRPr lang="es-ES"/>
        </a:p>
      </dgm:t>
    </dgm:pt>
    <dgm:pt modelId="{65F2C5E4-F7C0-404A-B174-17BD039404E8}" type="sibTrans" cxnId="{1A505908-D5B7-4B8C-AEBB-A405785DFD72}">
      <dgm:prSet/>
      <dgm:spPr/>
      <dgm:t>
        <a:bodyPr/>
        <a:lstStyle/>
        <a:p>
          <a:endParaRPr lang="es-ES"/>
        </a:p>
      </dgm:t>
    </dgm:pt>
    <dgm:pt modelId="{115C8F2F-76BA-4316-83B5-EDABE8B40B3E}">
      <dgm:prSet phldrT="[Texto]" custT="1"/>
      <dgm:spPr/>
      <dgm:t>
        <a:bodyPr/>
        <a:lstStyle/>
        <a:p>
          <a:r>
            <a:rPr lang="es-ES" sz="1800" b="1" dirty="0"/>
            <a:t>Rompen las 3 unidades.</a:t>
          </a:r>
        </a:p>
      </dgm:t>
    </dgm:pt>
    <dgm:pt modelId="{F1C84B99-10D1-4528-B181-E34018F89DB0}" type="parTrans" cxnId="{855B5D92-E901-4677-A078-C0E3A214C525}">
      <dgm:prSet/>
      <dgm:spPr/>
      <dgm:t>
        <a:bodyPr/>
        <a:lstStyle/>
        <a:p>
          <a:endParaRPr lang="es-ES"/>
        </a:p>
      </dgm:t>
    </dgm:pt>
    <dgm:pt modelId="{ADDDD96A-F0EB-4E1C-98C1-E2FA122DCE2E}" type="sibTrans" cxnId="{855B5D92-E901-4677-A078-C0E3A214C525}">
      <dgm:prSet/>
      <dgm:spPr/>
      <dgm:t>
        <a:bodyPr/>
        <a:lstStyle/>
        <a:p>
          <a:endParaRPr lang="es-ES"/>
        </a:p>
      </dgm:t>
    </dgm:pt>
    <dgm:pt modelId="{A81953C4-3E32-43A4-A3B0-88BB33FA43AC}" type="pres">
      <dgm:prSet presAssocID="{7EE0DE5C-3FCB-46E7-81E9-1A701BE0CA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FDAC359-507F-48BD-B7DE-D707D94471BA}" type="pres">
      <dgm:prSet presAssocID="{98C71FB7-ABF3-49AB-838B-D2BFCCD7CD8F}" presName="hierRoot1" presStyleCnt="0">
        <dgm:presLayoutVars>
          <dgm:hierBranch val="init"/>
        </dgm:presLayoutVars>
      </dgm:prSet>
      <dgm:spPr/>
    </dgm:pt>
    <dgm:pt modelId="{4949726B-EA48-486E-A195-20024CF1A16B}" type="pres">
      <dgm:prSet presAssocID="{98C71FB7-ABF3-49AB-838B-D2BFCCD7CD8F}" presName="rootComposite1" presStyleCnt="0"/>
      <dgm:spPr/>
    </dgm:pt>
    <dgm:pt modelId="{78849F59-A802-40B1-BE04-A1407A28391C}" type="pres">
      <dgm:prSet presAssocID="{98C71FB7-ABF3-49AB-838B-D2BFCCD7CD8F}" presName="rootText1" presStyleLbl="node0" presStyleIdx="0" presStyleCnt="1" custScaleX="309340" custScaleY="91819" custLinFactNeighborX="-2658" custLinFactNeighborY="-54584">
        <dgm:presLayoutVars>
          <dgm:chPref val="3"/>
        </dgm:presLayoutVars>
      </dgm:prSet>
      <dgm:spPr/>
    </dgm:pt>
    <dgm:pt modelId="{43DD5E00-B9B9-4C33-8CB0-7FD82E817DFE}" type="pres">
      <dgm:prSet presAssocID="{98C71FB7-ABF3-49AB-838B-D2BFCCD7CD8F}" presName="rootConnector1" presStyleLbl="node1" presStyleIdx="0" presStyleCnt="0"/>
      <dgm:spPr/>
    </dgm:pt>
    <dgm:pt modelId="{2CAF8644-7569-473A-8824-678A4A506E5E}" type="pres">
      <dgm:prSet presAssocID="{98C71FB7-ABF3-49AB-838B-D2BFCCD7CD8F}" presName="hierChild2" presStyleCnt="0"/>
      <dgm:spPr/>
    </dgm:pt>
    <dgm:pt modelId="{196AC52B-F116-43E3-A155-2A84F72BF111}" type="pres">
      <dgm:prSet presAssocID="{AAC91F1F-9AAB-427F-98AA-E808D467ECC6}" presName="Name37" presStyleLbl="parChTrans1D2" presStyleIdx="0" presStyleCnt="7"/>
      <dgm:spPr/>
    </dgm:pt>
    <dgm:pt modelId="{0A8DB135-EBFA-4373-92EC-A09F53A02FD3}" type="pres">
      <dgm:prSet presAssocID="{E3DF2165-30A5-45CD-AC4D-4F1F082C09B6}" presName="hierRoot2" presStyleCnt="0">
        <dgm:presLayoutVars>
          <dgm:hierBranch val="init"/>
        </dgm:presLayoutVars>
      </dgm:prSet>
      <dgm:spPr/>
    </dgm:pt>
    <dgm:pt modelId="{45361171-63A0-46A6-A451-53003C22D2EA}" type="pres">
      <dgm:prSet presAssocID="{E3DF2165-30A5-45CD-AC4D-4F1F082C09B6}" presName="rootComposite" presStyleCnt="0"/>
      <dgm:spPr/>
    </dgm:pt>
    <dgm:pt modelId="{3B1458BE-FD84-4024-8970-2E9B474802C4}" type="pres">
      <dgm:prSet presAssocID="{E3DF2165-30A5-45CD-AC4D-4F1F082C09B6}" presName="rootText" presStyleLbl="node2" presStyleIdx="0" presStyleCnt="7" custScaleX="114800" custScaleY="216787">
        <dgm:presLayoutVars>
          <dgm:chPref val="3"/>
        </dgm:presLayoutVars>
      </dgm:prSet>
      <dgm:spPr/>
    </dgm:pt>
    <dgm:pt modelId="{186A2113-7A80-418C-B704-17A93A3D192B}" type="pres">
      <dgm:prSet presAssocID="{E3DF2165-30A5-45CD-AC4D-4F1F082C09B6}" presName="rootConnector" presStyleLbl="node2" presStyleIdx="0" presStyleCnt="7"/>
      <dgm:spPr/>
    </dgm:pt>
    <dgm:pt modelId="{ED504650-393F-4D27-B34A-D91D672976F6}" type="pres">
      <dgm:prSet presAssocID="{E3DF2165-30A5-45CD-AC4D-4F1F082C09B6}" presName="hierChild4" presStyleCnt="0"/>
      <dgm:spPr/>
    </dgm:pt>
    <dgm:pt modelId="{817B6403-72DA-4C4B-BEB6-8926BC191307}" type="pres">
      <dgm:prSet presAssocID="{E3DF2165-30A5-45CD-AC4D-4F1F082C09B6}" presName="hierChild5" presStyleCnt="0"/>
      <dgm:spPr/>
    </dgm:pt>
    <dgm:pt modelId="{3678D184-4D55-48D0-9B2C-FC0EBE6306A9}" type="pres">
      <dgm:prSet presAssocID="{F1C84B99-10D1-4528-B181-E34018F89DB0}" presName="Name37" presStyleLbl="parChTrans1D2" presStyleIdx="1" presStyleCnt="7"/>
      <dgm:spPr/>
    </dgm:pt>
    <dgm:pt modelId="{B2470D84-7DE9-4616-B969-DCE7261BF657}" type="pres">
      <dgm:prSet presAssocID="{115C8F2F-76BA-4316-83B5-EDABE8B40B3E}" presName="hierRoot2" presStyleCnt="0">
        <dgm:presLayoutVars>
          <dgm:hierBranch val="init"/>
        </dgm:presLayoutVars>
      </dgm:prSet>
      <dgm:spPr/>
    </dgm:pt>
    <dgm:pt modelId="{55933A3E-E959-4CCF-8690-A3E2A9ED6216}" type="pres">
      <dgm:prSet presAssocID="{115C8F2F-76BA-4316-83B5-EDABE8B40B3E}" presName="rootComposite" presStyleCnt="0"/>
      <dgm:spPr/>
    </dgm:pt>
    <dgm:pt modelId="{50B56ADE-6475-4CD5-8C55-B4639FA0A370}" type="pres">
      <dgm:prSet presAssocID="{115C8F2F-76BA-4316-83B5-EDABE8B40B3E}" presName="rootText" presStyleLbl="node2" presStyleIdx="1" presStyleCnt="7" custScaleY="218560">
        <dgm:presLayoutVars>
          <dgm:chPref val="3"/>
        </dgm:presLayoutVars>
      </dgm:prSet>
      <dgm:spPr/>
    </dgm:pt>
    <dgm:pt modelId="{544F2B61-6F29-4BA8-9E79-D6E32A37F289}" type="pres">
      <dgm:prSet presAssocID="{115C8F2F-76BA-4316-83B5-EDABE8B40B3E}" presName="rootConnector" presStyleLbl="node2" presStyleIdx="1" presStyleCnt="7"/>
      <dgm:spPr/>
    </dgm:pt>
    <dgm:pt modelId="{1E235658-D3A9-4368-AB28-EC7EF1D67D81}" type="pres">
      <dgm:prSet presAssocID="{115C8F2F-76BA-4316-83B5-EDABE8B40B3E}" presName="hierChild4" presStyleCnt="0"/>
      <dgm:spPr/>
    </dgm:pt>
    <dgm:pt modelId="{75BDF66B-2F04-443D-A1AC-49CA7609A1C7}" type="pres">
      <dgm:prSet presAssocID="{115C8F2F-76BA-4316-83B5-EDABE8B40B3E}" presName="hierChild5" presStyleCnt="0"/>
      <dgm:spPr/>
    </dgm:pt>
    <dgm:pt modelId="{E73E9AA6-471E-48ED-9B2A-ED2EC4DC2E31}" type="pres">
      <dgm:prSet presAssocID="{0F40DE0F-23E5-45B7-A0FF-D9E8A515D147}" presName="Name37" presStyleLbl="parChTrans1D2" presStyleIdx="2" presStyleCnt="7"/>
      <dgm:spPr/>
    </dgm:pt>
    <dgm:pt modelId="{D19C694F-2696-4752-9B65-1676751CC78A}" type="pres">
      <dgm:prSet presAssocID="{BBA9FA0A-CEFE-4D06-A6F5-C4F9E2CC85E2}" presName="hierRoot2" presStyleCnt="0">
        <dgm:presLayoutVars>
          <dgm:hierBranch val="init"/>
        </dgm:presLayoutVars>
      </dgm:prSet>
      <dgm:spPr/>
    </dgm:pt>
    <dgm:pt modelId="{5771074D-4A8E-4896-87B2-62086D903212}" type="pres">
      <dgm:prSet presAssocID="{BBA9FA0A-CEFE-4D06-A6F5-C4F9E2CC85E2}" presName="rootComposite" presStyleCnt="0"/>
      <dgm:spPr/>
    </dgm:pt>
    <dgm:pt modelId="{938641C2-F848-4713-8165-635AF9324452}" type="pres">
      <dgm:prSet presAssocID="{BBA9FA0A-CEFE-4D06-A6F5-C4F9E2CC85E2}" presName="rootText" presStyleLbl="node2" presStyleIdx="2" presStyleCnt="7" custScaleX="121158" custScaleY="232048">
        <dgm:presLayoutVars>
          <dgm:chPref val="3"/>
        </dgm:presLayoutVars>
      </dgm:prSet>
      <dgm:spPr/>
    </dgm:pt>
    <dgm:pt modelId="{11D63CA4-8016-4D7D-8F97-8C3141F52F7C}" type="pres">
      <dgm:prSet presAssocID="{BBA9FA0A-CEFE-4D06-A6F5-C4F9E2CC85E2}" presName="rootConnector" presStyleLbl="node2" presStyleIdx="2" presStyleCnt="7"/>
      <dgm:spPr/>
    </dgm:pt>
    <dgm:pt modelId="{35D01D19-3FCB-463F-90CE-E6CF2B460FAC}" type="pres">
      <dgm:prSet presAssocID="{BBA9FA0A-CEFE-4D06-A6F5-C4F9E2CC85E2}" presName="hierChild4" presStyleCnt="0"/>
      <dgm:spPr/>
    </dgm:pt>
    <dgm:pt modelId="{1D5456EF-EF45-4EE1-8381-F5CEB7B401ED}" type="pres">
      <dgm:prSet presAssocID="{BBA9FA0A-CEFE-4D06-A6F5-C4F9E2CC85E2}" presName="hierChild5" presStyleCnt="0"/>
      <dgm:spPr/>
    </dgm:pt>
    <dgm:pt modelId="{22BA6B7E-7D38-4BA9-95E5-AF1F82A2D47F}" type="pres">
      <dgm:prSet presAssocID="{5B839DF1-7FD2-4F15-98B9-ED4C3EBA466A}" presName="Name37" presStyleLbl="parChTrans1D2" presStyleIdx="3" presStyleCnt="7"/>
      <dgm:spPr/>
    </dgm:pt>
    <dgm:pt modelId="{F15EA335-4663-49FE-95AB-BACB85F3D70D}" type="pres">
      <dgm:prSet presAssocID="{4CBE1052-8616-4DD9-9587-3080694AA80A}" presName="hierRoot2" presStyleCnt="0">
        <dgm:presLayoutVars>
          <dgm:hierBranch val="init"/>
        </dgm:presLayoutVars>
      </dgm:prSet>
      <dgm:spPr/>
    </dgm:pt>
    <dgm:pt modelId="{AF256C1E-5504-4E50-A6AA-32BFD999C5D3}" type="pres">
      <dgm:prSet presAssocID="{4CBE1052-8616-4DD9-9587-3080694AA80A}" presName="rootComposite" presStyleCnt="0"/>
      <dgm:spPr/>
    </dgm:pt>
    <dgm:pt modelId="{D6C9EC98-9802-499A-9917-598DCE31E9AB}" type="pres">
      <dgm:prSet presAssocID="{4CBE1052-8616-4DD9-9587-3080694AA80A}" presName="rootText" presStyleLbl="node2" presStyleIdx="3" presStyleCnt="7" custScaleY="210411">
        <dgm:presLayoutVars>
          <dgm:chPref val="3"/>
        </dgm:presLayoutVars>
      </dgm:prSet>
      <dgm:spPr/>
    </dgm:pt>
    <dgm:pt modelId="{6DE8F4C1-0BD5-402A-BFED-6CC952C4A822}" type="pres">
      <dgm:prSet presAssocID="{4CBE1052-8616-4DD9-9587-3080694AA80A}" presName="rootConnector" presStyleLbl="node2" presStyleIdx="3" presStyleCnt="7"/>
      <dgm:spPr/>
    </dgm:pt>
    <dgm:pt modelId="{2B88F7F4-FE2C-4514-BF71-6D47D0E667E9}" type="pres">
      <dgm:prSet presAssocID="{4CBE1052-8616-4DD9-9587-3080694AA80A}" presName="hierChild4" presStyleCnt="0"/>
      <dgm:spPr/>
    </dgm:pt>
    <dgm:pt modelId="{9EC53E0D-BC8C-4DC1-B80B-9D0C29BF0582}" type="pres">
      <dgm:prSet presAssocID="{4CBE1052-8616-4DD9-9587-3080694AA80A}" presName="hierChild5" presStyleCnt="0"/>
      <dgm:spPr/>
    </dgm:pt>
    <dgm:pt modelId="{7167177A-198B-4E39-A985-32E6271F8B7A}" type="pres">
      <dgm:prSet presAssocID="{49523368-957E-4080-91DB-D3F319D8DA66}" presName="Name37" presStyleLbl="parChTrans1D2" presStyleIdx="4" presStyleCnt="7"/>
      <dgm:spPr/>
    </dgm:pt>
    <dgm:pt modelId="{1691B9F3-B560-4D33-901C-7241CC1CCEDE}" type="pres">
      <dgm:prSet presAssocID="{952885C2-8414-4BF4-ABC2-F758DCFAD6F0}" presName="hierRoot2" presStyleCnt="0">
        <dgm:presLayoutVars>
          <dgm:hierBranch val="init"/>
        </dgm:presLayoutVars>
      </dgm:prSet>
      <dgm:spPr/>
    </dgm:pt>
    <dgm:pt modelId="{FD0370FC-512F-40C4-857A-C7B20B5DA33F}" type="pres">
      <dgm:prSet presAssocID="{952885C2-8414-4BF4-ABC2-F758DCFAD6F0}" presName="rootComposite" presStyleCnt="0"/>
      <dgm:spPr/>
    </dgm:pt>
    <dgm:pt modelId="{479B9077-E187-4BB6-B76F-1B3966B13F84}" type="pres">
      <dgm:prSet presAssocID="{952885C2-8414-4BF4-ABC2-F758DCFAD6F0}" presName="rootText" presStyleLbl="node2" presStyleIdx="4" presStyleCnt="7" custScaleY="208133">
        <dgm:presLayoutVars>
          <dgm:chPref val="3"/>
        </dgm:presLayoutVars>
      </dgm:prSet>
      <dgm:spPr/>
    </dgm:pt>
    <dgm:pt modelId="{2F524114-0D3B-4F0D-AEA6-97BA03B74B90}" type="pres">
      <dgm:prSet presAssocID="{952885C2-8414-4BF4-ABC2-F758DCFAD6F0}" presName="rootConnector" presStyleLbl="node2" presStyleIdx="4" presStyleCnt="7"/>
      <dgm:spPr/>
    </dgm:pt>
    <dgm:pt modelId="{5F85BF3F-7D56-4F0D-AB15-F45BB3C2BD24}" type="pres">
      <dgm:prSet presAssocID="{952885C2-8414-4BF4-ABC2-F758DCFAD6F0}" presName="hierChild4" presStyleCnt="0"/>
      <dgm:spPr/>
    </dgm:pt>
    <dgm:pt modelId="{018102E4-F306-44F9-AB58-AAEB1D0D3350}" type="pres">
      <dgm:prSet presAssocID="{952885C2-8414-4BF4-ABC2-F758DCFAD6F0}" presName="hierChild5" presStyleCnt="0"/>
      <dgm:spPr/>
    </dgm:pt>
    <dgm:pt modelId="{13FE80CC-8BFF-4E63-9507-03B5B6FB033A}" type="pres">
      <dgm:prSet presAssocID="{AFC53860-B335-458F-B7B8-57DB212B708C}" presName="Name37" presStyleLbl="parChTrans1D2" presStyleIdx="5" presStyleCnt="7"/>
      <dgm:spPr/>
    </dgm:pt>
    <dgm:pt modelId="{085ACE5E-CB93-4A2C-8D1C-4AF3ED5AB34B}" type="pres">
      <dgm:prSet presAssocID="{F9CCFCAA-749F-44EF-B6C9-8DBA5A64C307}" presName="hierRoot2" presStyleCnt="0">
        <dgm:presLayoutVars>
          <dgm:hierBranch val="init"/>
        </dgm:presLayoutVars>
      </dgm:prSet>
      <dgm:spPr/>
    </dgm:pt>
    <dgm:pt modelId="{76CAA30C-26DC-46C0-A8B8-1E7661074B17}" type="pres">
      <dgm:prSet presAssocID="{F9CCFCAA-749F-44EF-B6C9-8DBA5A64C307}" presName="rootComposite" presStyleCnt="0"/>
      <dgm:spPr/>
    </dgm:pt>
    <dgm:pt modelId="{452EE2F8-C452-498B-A305-B7E61BE5BB79}" type="pres">
      <dgm:prSet presAssocID="{F9CCFCAA-749F-44EF-B6C9-8DBA5A64C307}" presName="rootText" presStyleLbl="node2" presStyleIdx="5" presStyleCnt="7" custScaleY="196325">
        <dgm:presLayoutVars>
          <dgm:chPref val="3"/>
        </dgm:presLayoutVars>
      </dgm:prSet>
      <dgm:spPr/>
    </dgm:pt>
    <dgm:pt modelId="{20709AAB-FBC6-441B-BE70-EEF961849621}" type="pres">
      <dgm:prSet presAssocID="{F9CCFCAA-749F-44EF-B6C9-8DBA5A64C307}" presName="rootConnector" presStyleLbl="node2" presStyleIdx="5" presStyleCnt="7"/>
      <dgm:spPr/>
    </dgm:pt>
    <dgm:pt modelId="{4424718C-1DA3-4AC9-9872-04714F941A65}" type="pres">
      <dgm:prSet presAssocID="{F9CCFCAA-749F-44EF-B6C9-8DBA5A64C307}" presName="hierChild4" presStyleCnt="0"/>
      <dgm:spPr/>
    </dgm:pt>
    <dgm:pt modelId="{864615FA-99DF-4040-B223-1BAAEDC6BF2B}" type="pres">
      <dgm:prSet presAssocID="{F9CCFCAA-749F-44EF-B6C9-8DBA5A64C307}" presName="hierChild5" presStyleCnt="0"/>
      <dgm:spPr/>
    </dgm:pt>
    <dgm:pt modelId="{CC044250-48E4-42B7-B9BE-A65084FE972A}" type="pres">
      <dgm:prSet presAssocID="{44C293E3-04E5-431A-AF84-32C5CE68C136}" presName="Name37" presStyleLbl="parChTrans1D2" presStyleIdx="6" presStyleCnt="7"/>
      <dgm:spPr/>
    </dgm:pt>
    <dgm:pt modelId="{69994290-95AA-4A3D-AE36-4FD57A4F0B0B}" type="pres">
      <dgm:prSet presAssocID="{3A1E67BC-75E3-4895-99C0-9F3DE6340AA4}" presName="hierRoot2" presStyleCnt="0">
        <dgm:presLayoutVars>
          <dgm:hierBranch val="init"/>
        </dgm:presLayoutVars>
      </dgm:prSet>
      <dgm:spPr/>
    </dgm:pt>
    <dgm:pt modelId="{C62B295D-C004-408E-A542-431E5DBBDE73}" type="pres">
      <dgm:prSet presAssocID="{3A1E67BC-75E3-4895-99C0-9F3DE6340AA4}" presName="rootComposite" presStyleCnt="0"/>
      <dgm:spPr/>
    </dgm:pt>
    <dgm:pt modelId="{7DAAAEA8-CC10-4B7D-B8DE-05BED7272082}" type="pres">
      <dgm:prSet presAssocID="{3A1E67BC-75E3-4895-99C0-9F3DE6340AA4}" presName="rootText" presStyleLbl="node2" presStyleIdx="6" presStyleCnt="7" custScaleX="115968" custScaleY="225196">
        <dgm:presLayoutVars>
          <dgm:chPref val="3"/>
        </dgm:presLayoutVars>
      </dgm:prSet>
      <dgm:spPr/>
    </dgm:pt>
    <dgm:pt modelId="{ABB554B4-0016-4E79-BB8E-BAA371425170}" type="pres">
      <dgm:prSet presAssocID="{3A1E67BC-75E3-4895-99C0-9F3DE6340AA4}" presName="rootConnector" presStyleLbl="node2" presStyleIdx="6" presStyleCnt="7"/>
      <dgm:spPr/>
    </dgm:pt>
    <dgm:pt modelId="{52C64D43-FB58-4265-B267-5ADB758BC420}" type="pres">
      <dgm:prSet presAssocID="{3A1E67BC-75E3-4895-99C0-9F3DE6340AA4}" presName="hierChild4" presStyleCnt="0"/>
      <dgm:spPr/>
    </dgm:pt>
    <dgm:pt modelId="{C4DFCD22-7E5D-4DD3-9363-97CCFB5BD90C}" type="pres">
      <dgm:prSet presAssocID="{3A1E67BC-75E3-4895-99C0-9F3DE6340AA4}" presName="hierChild5" presStyleCnt="0"/>
      <dgm:spPr/>
    </dgm:pt>
    <dgm:pt modelId="{F1730125-D8AD-4D62-9203-51D391B690B9}" type="pres">
      <dgm:prSet presAssocID="{98C71FB7-ABF3-49AB-838B-D2BFCCD7CD8F}" presName="hierChild3" presStyleCnt="0"/>
      <dgm:spPr/>
    </dgm:pt>
  </dgm:ptLst>
  <dgm:cxnLst>
    <dgm:cxn modelId="{1C5E6200-591C-4722-BD73-8CD12865553A}" srcId="{98C71FB7-ABF3-49AB-838B-D2BFCCD7CD8F}" destId="{4CBE1052-8616-4DD9-9587-3080694AA80A}" srcOrd="3" destOrd="0" parTransId="{5B839DF1-7FD2-4F15-98B9-ED4C3EBA466A}" sibTransId="{4CA0C57E-8DCD-4A69-AACD-39EB9E0D7D53}"/>
    <dgm:cxn modelId="{1A505908-D5B7-4B8C-AEBB-A405785DFD72}" srcId="{98C71FB7-ABF3-49AB-838B-D2BFCCD7CD8F}" destId="{E3DF2165-30A5-45CD-AC4D-4F1F082C09B6}" srcOrd="0" destOrd="0" parTransId="{AAC91F1F-9AAB-427F-98AA-E808D467ECC6}" sibTransId="{65F2C5E4-F7C0-404A-B174-17BD039404E8}"/>
    <dgm:cxn modelId="{B8394021-2BEA-4E3D-ADE1-0FD401000A7A}" srcId="{98C71FB7-ABF3-49AB-838B-D2BFCCD7CD8F}" destId="{952885C2-8414-4BF4-ABC2-F758DCFAD6F0}" srcOrd="4" destOrd="0" parTransId="{49523368-957E-4080-91DB-D3F319D8DA66}" sibTransId="{60B06F5B-C0C0-4B2C-9B3E-05C5B85AA6A6}"/>
    <dgm:cxn modelId="{4FB27625-C2F6-4544-9D42-1311745342D9}" type="presOf" srcId="{98C71FB7-ABF3-49AB-838B-D2BFCCD7CD8F}" destId="{43DD5E00-B9B9-4C33-8CB0-7FD82E817DFE}" srcOrd="1" destOrd="0" presId="urn:microsoft.com/office/officeart/2005/8/layout/orgChart1"/>
    <dgm:cxn modelId="{F8A4752F-CC1C-40BA-9D55-4A025D52DEFE}" type="presOf" srcId="{952885C2-8414-4BF4-ABC2-F758DCFAD6F0}" destId="{2F524114-0D3B-4F0D-AEA6-97BA03B74B90}" srcOrd="1" destOrd="0" presId="urn:microsoft.com/office/officeart/2005/8/layout/orgChart1"/>
    <dgm:cxn modelId="{938C433B-53A3-41AC-8D54-D3CA9949E4F8}" type="presOf" srcId="{3A1E67BC-75E3-4895-99C0-9F3DE6340AA4}" destId="{ABB554B4-0016-4E79-BB8E-BAA371425170}" srcOrd="1" destOrd="0" presId="urn:microsoft.com/office/officeart/2005/8/layout/orgChart1"/>
    <dgm:cxn modelId="{B0978141-4ACA-4E47-8355-5036F15408DC}" type="presOf" srcId="{7EE0DE5C-3FCB-46E7-81E9-1A701BE0CA71}" destId="{A81953C4-3E32-43A4-A3B0-88BB33FA43AC}" srcOrd="0" destOrd="0" presId="urn:microsoft.com/office/officeart/2005/8/layout/orgChart1"/>
    <dgm:cxn modelId="{9D62AE43-3EB1-4796-AEE6-B7AE8DB8F006}" type="presOf" srcId="{BBA9FA0A-CEFE-4D06-A6F5-C4F9E2CC85E2}" destId="{938641C2-F848-4713-8165-635AF9324452}" srcOrd="0" destOrd="0" presId="urn:microsoft.com/office/officeart/2005/8/layout/orgChart1"/>
    <dgm:cxn modelId="{8F5B3C49-78D1-408D-A920-46F2070E1587}" type="presOf" srcId="{3A1E67BC-75E3-4895-99C0-9F3DE6340AA4}" destId="{7DAAAEA8-CC10-4B7D-B8DE-05BED7272082}" srcOrd="0" destOrd="0" presId="urn:microsoft.com/office/officeart/2005/8/layout/orgChart1"/>
    <dgm:cxn modelId="{4F35C049-89CC-427C-8697-6822357CDE69}" type="presOf" srcId="{5B839DF1-7FD2-4F15-98B9-ED4C3EBA466A}" destId="{22BA6B7E-7D38-4BA9-95E5-AF1F82A2D47F}" srcOrd="0" destOrd="0" presId="urn:microsoft.com/office/officeart/2005/8/layout/orgChart1"/>
    <dgm:cxn modelId="{E6D8276E-D43C-40A4-B81C-8302F670ECAC}" type="presOf" srcId="{F1C84B99-10D1-4528-B181-E34018F89DB0}" destId="{3678D184-4D55-48D0-9B2C-FC0EBE6306A9}" srcOrd="0" destOrd="0" presId="urn:microsoft.com/office/officeart/2005/8/layout/orgChart1"/>
    <dgm:cxn modelId="{43E5D04E-0498-4E88-9B8B-B72C923ABC98}" type="presOf" srcId="{49523368-957E-4080-91DB-D3F319D8DA66}" destId="{7167177A-198B-4E39-A985-32E6271F8B7A}" srcOrd="0" destOrd="0" presId="urn:microsoft.com/office/officeart/2005/8/layout/orgChart1"/>
    <dgm:cxn modelId="{A73EDC51-9EE4-4062-A45C-B9B06A5B1FFD}" type="presOf" srcId="{AFC53860-B335-458F-B7B8-57DB212B708C}" destId="{13FE80CC-8BFF-4E63-9507-03B5B6FB033A}" srcOrd="0" destOrd="0" presId="urn:microsoft.com/office/officeart/2005/8/layout/orgChart1"/>
    <dgm:cxn modelId="{0413F981-E8C2-448E-BEA9-5C6B5AFABD37}" type="presOf" srcId="{98C71FB7-ABF3-49AB-838B-D2BFCCD7CD8F}" destId="{78849F59-A802-40B1-BE04-A1407A28391C}" srcOrd="0" destOrd="0" presId="urn:microsoft.com/office/officeart/2005/8/layout/orgChart1"/>
    <dgm:cxn modelId="{CDED7283-B147-4B80-BA2C-21F607BF51D3}" type="presOf" srcId="{F9CCFCAA-749F-44EF-B6C9-8DBA5A64C307}" destId="{452EE2F8-C452-498B-A305-B7E61BE5BB79}" srcOrd="0" destOrd="0" presId="urn:microsoft.com/office/officeart/2005/8/layout/orgChart1"/>
    <dgm:cxn modelId="{855B5D92-E901-4677-A078-C0E3A214C525}" srcId="{98C71FB7-ABF3-49AB-838B-D2BFCCD7CD8F}" destId="{115C8F2F-76BA-4316-83B5-EDABE8B40B3E}" srcOrd="1" destOrd="0" parTransId="{F1C84B99-10D1-4528-B181-E34018F89DB0}" sibTransId="{ADDDD96A-F0EB-4E1C-98C1-E2FA122DCE2E}"/>
    <dgm:cxn modelId="{CD9A5A93-5DD3-4DEE-AEE3-AAA3211092CE}" type="presOf" srcId="{BBA9FA0A-CEFE-4D06-A6F5-C4F9E2CC85E2}" destId="{11D63CA4-8016-4D7D-8F97-8C3141F52F7C}" srcOrd="1" destOrd="0" presId="urn:microsoft.com/office/officeart/2005/8/layout/orgChart1"/>
    <dgm:cxn modelId="{BCFEBC95-EF9B-4BC2-A4E7-3C5981D4E03D}" type="presOf" srcId="{4CBE1052-8616-4DD9-9587-3080694AA80A}" destId="{6DE8F4C1-0BD5-402A-BFED-6CC952C4A822}" srcOrd="1" destOrd="0" presId="urn:microsoft.com/office/officeart/2005/8/layout/orgChart1"/>
    <dgm:cxn modelId="{13AB9BA4-F75E-492B-8BD8-E5161DB0CFE7}" type="presOf" srcId="{115C8F2F-76BA-4316-83B5-EDABE8B40B3E}" destId="{50B56ADE-6475-4CD5-8C55-B4639FA0A370}" srcOrd="0" destOrd="0" presId="urn:microsoft.com/office/officeart/2005/8/layout/orgChart1"/>
    <dgm:cxn modelId="{1F7B7DA5-F356-4E3F-A665-2FE3A138F944}" type="presOf" srcId="{0F40DE0F-23E5-45B7-A0FF-D9E8A515D147}" destId="{E73E9AA6-471E-48ED-9B2A-ED2EC4DC2E31}" srcOrd="0" destOrd="0" presId="urn:microsoft.com/office/officeart/2005/8/layout/orgChart1"/>
    <dgm:cxn modelId="{8F2DF2A9-B016-4B26-B85E-DE2E2F024D49}" type="presOf" srcId="{AAC91F1F-9AAB-427F-98AA-E808D467ECC6}" destId="{196AC52B-F116-43E3-A155-2A84F72BF111}" srcOrd="0" destOrd="0" presId="urn:microsoft.com/office/officeart/2005/8/layout/orgChart1"/>
    <dgm:cxn modelId="{3B08DFAB-A42A-4F4B-A6D1-9A1491D16153}" srcId="{98C71FB7-ABF3-49AB-838B-D2BFCCD7CD8F}" destId="{3A1E67BC-75E3-4895-99C0-9F3DE6340AA4}" srcOrd="6" destOrd="0" parTransId="{44C293E3-04E5-431A-AF84-32C5CE68C136}" sibTransId="{FF01B34D-29B8-4C2C-A350-0756E2CA143F}"/>
    <dgm:cxn modelId="{B69850B9-5AF0-4D13-94B8-74F95111D6BA}" srcId="{7EE0DE5C-3FCB-46E7-81E9-1A701BE0CA71}" destId="{98C71FB7-ABF3-49AB-838B-D2BFCCD7CD8F}" srcOrd="0" destOrd="0" parTransId="{A691C752-BA60-4D07-8DB5-6E7201934DCB}" sibTransId="{58F94D51-F2B2-437C-AA26-7063886C4095}"/>
    <dgm:cxn modelId="{840DB6C6-6483-4939-8CB7-1DCB24731CC7}" type="presOf" srcId="{F9CCFCAA-749F-44EF-B6C9-8DBA5A64C307}" destId="{20709AAB-FBC6-441B-BE70-EEF961849621}" srcOrd="1" destOrd="0" presId="urn:microsoft.com/office/officeart/2005/8/layout/orgChart1"/>
    <dgm:cxn modelId="{C1B599C9-D136-4118-9D21-F3F0D86D9773}" type="presOf" srcId="{952885C2-8414-4BF4-ABC2-F758DCFAD6F0}" destId="{479B9077-E187-4BB6-B76F-1B3966B13F84}" srcOrd="0" destOrd="0" presId="urn:microsoft.com/office/officeart/2005/8/layout/orgChart1"/>
    <dgm:cxn modelId="{B0DDDECA-A54D-44DB-ABB7-6124F8D02BD1}" srcId="{98C71FB7-ABF3-49AB-838B-D2BFCCD7CD8F}" destId="{BBA9FA0A-CEFE-4D06-A6F5-C4F9E2CC85E2}" srcOrd="2" destOrd="0" parTransId="{0F40DE0F-23E5-45B7-A0FF-D9E8A515D147}" sibTransId="{89175C8D-145A-4F77-92C5-227A704A33ED}"/>
    <dgm:cxn modelId="{37B672D9-745E-474A-BEEF-3CCFFF53451C}" type="presOf" srcId="{E3DF2165-30A5-45CD-AC4D-4F1F082C09B6}" destId="{3B1458BE-FD84-4024-8970-2E9B474802C4}" srcOrd="0" destOrd="0" presId="urn:microsoft.com/office/officeart/2005/8/layout/orgChart1"/>
    <dgm:cxn modelId="{D82C52DC-837E-4E88-8D61-299558DA5357}" type="presOf" srcId="{115C8F2F-76BA-4316-83B5-EDABE8B40B3E}" destId="{544F2B61-6F29-4BA8-9E79-D6E32A37F289}" srcOrd="1" destOrd="0" presId="urn:microsoft.com/office/officeart/2005/8/layout/orgChart1"/>
    <dgm:cxn modelId="{1BAB75E4-43D7-4709-825D-337EE54EF95D}" srcId="{98C71FB7-ABF3-49AB-838B-D2BFCCD7CD8F}" destId="{F9CCFCAA-749F-44EF-B6C9-8DBA5A64C307}" srcOrd="5" destOrd="0" parTransId="{AFC53860-B335-458F-B7B8-57DB212B708C}" sibTransId="{662072AA-6DCB-4F46-93C7-DA2710E3CF8A}"/>
    <dgm:cxn modelId="{6BABBFEB-C177-4A40-A512-7343311BDA67}" type="presOf" srcId="{44C293E3-04E5-431A-AF84-32C5CE68C136}" destId="{CC044250-48E4-42B7-B9BE-A65084FE972A}" srcOrd="0" destOrd="0" presId="urn:microsoft.com/office/officeart/2005/8/layout/orgChart1"/>
    <dgm:cxn modelId="{D83D40F5-74A1-4F8F-9AD1-CA93F6FE6FF9}" type="presOf" srcId="{4CBE1052-8616-4DD9-9587-3080694AA80A}" destId="{D6C9EC98-9802-499A-9917-598DCE31E9AB}" srcOrd="0" destOrd="0" presId="urn:microsoft.com/office/officeart/2005/8/layout/orgChart1"/>
    <dgm:cxn modelId="{6B75B7F9-F55C-4517-B515-D1968D1BCA60}" type="presOf" srcId="{E3DF2165-30A5-45CD-AC4D-4F1F082C09B6}" destId="{186A2113-7A80-418C-B704-17A93A3D192B}" srcOrd="1" destOrd="0" presId="urn:microsoft.com/office/officeart/2005/8/layout/orgChart1"/>
    <dgm:cxn modelId="{66023E7D-1ED4-45FE-AF5F-334CCCEF011C}" type="presParOf" srcId="{A81953C4-3E32-43A4-A3B0-88BB33FA43AC}" destId="{9FDAC359-507F-48BD-B7DE-D707D94471BA}" srcOrd="0" destOrd="0" presId="urn:microsoft.com/office/officeart/2005/8/layout/orgChart1"/>
    <dgm:cxn modelId="{41326415-0EB0-41F6-A696-04FAED27C688}" type="presParOf" srcId="{9FDAC359-507F-48BD-B7DE-D707D94471BA}" destId="{4949726B-EA48-486E-A195-20024CF1A16B}" srcOrd="0" destOrd="0" presId="urn:microsoft.com/office/officeart/2005/8/layout/orgChart1"/>
    <dgm:cxn modelId="{26300440-3DC9-4932-A9C3-F2B218DDBFFE}" type="presParOf" srcId="{4949726B-EA48-486E-A195-20024CF1A16B}" destId="{78849F59-A802-40B1-BE04-A1407A28391C}" srcOrd="0" destOrd="0" presId="urn:microsoft.com/office/officeart/2005/8/layout/orgChart1"/>
    <dgm:cxn modelId="{E71BDB15-8073-48CA-A141-A5E280B71067}" type="presParOf" srcId="{4949726B-EA48-486E-A195-20024CF1A16B}" destId="{43DD5E00-B9B9-4C33-8CB0-7FD82E817DFE}" srcOrd="1" destOrd="0" presId="urn:microsoft.com/office/officeart/2005/8/layout/orgChart1"/>
    <dgm:cxn modelId="{04A0A24C-A78A-4FB5-AA8D-5579E275EAC6}" type="presParOf" srcId="{9FDAC359-507F-48BD-B7DE-D707D94471BA}" destId="{2CAF8644-7569-473A-8824-678A4A506E5E}" srcOrd="1" destOrd="0" presId="urn:microsoft.com/office/officeart/2005/8/layout/orgChart1"/>
    <dgm:cxn modelId="{38997DFB-4104-4FF4-AB85-A521561CEA9E}" type="presParOf" srcId="{2CAF8644-7569-473A-8824-678A4A506E5E}" destId="{196AC52B-F116-43E3-A155-2A84F72BF111}" srcOrd="0" destOrd="0" presId="urn:microsoft.com/office/officeart/2005/8/layout/orgChart1"/>
    <dgm:cxn modelId="{088B36DC-F742-4BE8-976B-BC4F271CA80B}" type="presParOf" srcId="{2CAF8644-7569-473A-8824-678A4A506E5E}" destId="{0A8DB135-EBFA-4373-92EC-A09F53A02FD3}" srcOrd="1" destOrd="0" presId="urn:microsoft.com/office/officeart/2005/8/layout/orgChart1"/>
    <dgm:cxn modelId="{37535B7A-67DF-45CF-85E9-1DB6E31D3BED}" type="presParOf" srcId="{0A8DB135-EBFA-4373-92EC-A09F53A02FD3}" destId="{45361171-63A0-46A6-A451-53003C22D2EA}" srcOrd="0" destOrd="0" presId="urn:microsoft.com/office/officeart/2005/8/layout/orgChart1"/>
    <dgm:cxn modelId="{D86ABC39-E25C-48DB-A502-F8E4DE0296F1}" type="presParOf" srcId="{45361171-63A0-46A6-A451-53003C22D2EA}" destId="{3B1458BE-FD84-4024-8970-2E9B474802C4}" srcOrd="0" destOrd="0" presId="urn:microsoft.com/office/officeart/2005/8/layout/orgChart1"/>
    <dgm:cxn modelId="{797A91E1-B8B2-4CC6-803E-200402844835}" type="presParOf" srcId="{45361171-63A0-46A6-A451-53003C22D2EA}" destId="{186A2113-7A80-418C-B704-17A93A3D192B}" srcOrd="1" destOrd="0" presId="urn:microsoft.com/office/officeart/2005/8/layout/orgChart1"/>
    <dgm:cxn modelId="{D6E956C2-410F-412E-9B30-D4C726334207}" type="presParOf" srcId="{0A8DB135-EBFA-4373-92EC-A09F53A02FD3}" destId="{ED504650-393F-4D27-B34A-D91D672976F6}" srcOrd="1" destOrd="0" presId="urn:microsoft.com/office/officeart/2005/8/layout/orgChart1"/>
    <dgm:cxn modelId="{816FF059-5751-48B3-BB93-415CC9C8F0A4}" type="presParOf" srcId="{0A8DB135-EBFA-4373-92EC-A09F53A02FD3}" destId="{817B6403-72DA-4C4B-BEB6-8926BC191307}" srcOrd="2" destOrd="0" presId="urn:microsoft.com/office/officeart/2005/8/layout/orgChart1"/>
    <dgm:cxn modelId="{D1A43519-19C2-4A27-A779-3683385B3E2F}" type="presParOf" srcId="{2CAF8644-7569-473A-8824-678A4A506E5E}" destId="{3678D184-4D55-48D0-9B2C-FC0EBE6306A9}" srcOrd="2" destOrd="0" presId="urn:microsoft.com/office/officeart/2005/8/layout/orgChart1"/>
    <dgm:cxn modelId="{CC01EC42-15CB-4ABC-A794-895E7CE9E999}" type="presParOf" srcId="{2CAF8644-7569-473A-8824-678A4A506E5E}" destId="{B2470D84-7DE9-4616-B969-DCE7261BF657}" srcOrd="3" destOrd="0" presId="urn:microsoft.com/office/officeart/2005/8/layout/orgChart1"/>
    <dgm:cxn modelId="{CA3263F8-22FD-4FB0-8A80-1703DAACEA65}" type="presParOf" srcId="{B2470D84-7DE9-4616-B969-DCE7261BF657}" destId="{55933A3E-E959-4CCF-8690-A3E2A9ED6216}" srcOrd="0" destOrd="0" presId="urn:microsoft.com/office/officeart/2005/8/layout/orgChart1"/>
    <dgm:cxn modelId="{00C8ADDB-7EA6-4761-9E39-A71078C9770A}" type="presParOf" srcId="{55933A3E-E959-4CCF-8690-A3E2A9ED6216}" destId="{50B56ADE-6475-4CD5-8C55-B4639FA0A370}" srcOrd="0" destOrd="0" presId="urn:microsoft.com/office/officeart/2005/8/layout/orgChart1"/>
    <dgm:cxn modelId="{DBE6378D-7E7A-421D-A7E0-9DECF15D2437}" type="presParOf" srcId="{55933A3E-E959-4CCF-8690-A3E2A9ED6216}" destId="{544F2B61-6F29-4BA8-9E79-D6E32A37F289}" srcOrd="1" destOrd="0" presId="urn:microsoft.com/office/officeart/2005/8/layout/orgChart1"/>
    <dgm:cxn modelId="{6048BE74-C6FB-456C-BE78-DB8A133B3834}" type="presParOf" srcId="{B2470D84-7DE9-4616-B969-DCE7261BF657}" destId="{1E235658-D3A9-4368-AB28-EC7EF1D67D81}" srcOrd="1" destOrd="0" presId="urn:microsoft.com/office/officeart/2005/8/layout/orgChart1"/>
    <dgm:cxn modelId="{69258CFF-7D87-43FA-A5D3-157D8FA958C5}" type="presParOf" srcId="{B2470D84-7DE9-4616-B969-DCE7261BF657}" destId="{75BDF66B-2F04-443D-A1AC-49CA7609A1C7}" srcOrd="2" destOrd="0" presId="urn:microsoft.com/office/officeart/2005/8/layout/orgChart1"/>
    <dgm:cxn modelId="{3A4DA42B-E7C4-48CF-BDC9-AE11E22C41CE}" type="presParOf" srcId="{2CAF8644-7569-473A-8824-678A4A506E5E}" destId="{E73E9AA6-471E-48ED-9B2A-ED2EC4DC2E31}" srcOrd="4" destOrd="0" presId="urn:microsoft.com/office/officeart/2005/8/layout/orgChart1"/>
    <dgm:cxn modelId="{FF327337-3D8D-4CB4-BCEB-CCD247AEA0AB}" type="presParOf" srcId="{2CAF8644-7569-473A-8824-678A4A506E5E}" destId="{D19C694F-2696-4752-9B65-1676751CC78A}" srcOrd="5" destOrd="0" presId="urn:microsoft.com/office/officeart/2005/8/layout/orgChart1"/>
    <dgm:cxn modelId="{C6940473-BBC3-463D-AEAF-CB4F96EDC456}" type="presParOf" srcId="{D19C694F-2696-4752-9B65-1676751CC78A}" destId="{5771074D-4A8E-4896-87B2-62086D903212}" srcOrd="0" destOrd="0" presId="urn:microsoft.com/office/officeart/2005/8/layout/orgChart1"/>
    <dgm:cxn modelId="{83C60BC9-A250-408C-BD22-9A421EA5BFF4}" type="presParOf" srcId="{5771074D-4A8E-4896-87B2-62086D903212}" destId="{938641C2-F848-4713-8165-635AF9324452}" srcOrd="0" destOrd="0" presId="urn:microsoft.com/office/officeart/2005/8/layout/orgChart1"/>
    <dgm:cxn modelId="{1A133D1D-E8E2-4BC1-906E-47465FA22752}" type="presParOf" srcId="{5771074D-4A8E-4896-87B2-62086D903212}" destId="{11D63CA4-8016-4D7D-8F97-8C3141F52F7C}" srcOrd="1" destOrd="0" presId="urn:microsoft.com/office/officeart/2005/8/layout/orgChart1"/>
    <dgm:cxn modelId="{A16DB34A-32E5-4FE6-A924-D7FD496A7574}" type="presParOf" srcId="{D19C694F-2696-4752-9B65-1676751CC78A}" destId="{35D01D19-3FCB-463F-90CE-E6CF2B460FAC}" srcOrd="1" destOrd="0" presId="urn:microsoft.com/office/officeart/2005/8/layout/orgChart1"/>
    <dgm:cxn modelId="{4A1C2E40-714F-41B0-9BFF-9E2C141A81E5}" type="presParOf" srcId="{D19C694F-2696-4752-9B65-1676751CC78A}" destId="{1D5456EF-EF45-4EE1-8381-F5CEB7B401ED}" srcOrd="2" destOrd="0" presId="urn:microsoft.com/office/officeart/2005/8/layout/orgChart1"/>
    <dgm:cxn modelId="{2542D4D7-8FA9-4B99-8F48-877F75EA888A}" type="presParOf" srcId="{2CAF8644-7569-473A-8824-678A4A506E5E}" destId="{22BA6B7E-7D38-4BA9-95E5-AF1F82A2D47F}" srcOrd="6" destOrd="0" presId="urn:microsoft.com/office/officeart/2005/8/layout/orgChart1"/>
    <dgm:cxn modelId="{7E1C51D9-A7D1-4B10-8F91-33C0C65B5994}" type="presParOf" srcId="{2CAF8644-7569-473A-8824-678A4A506E5E}" destId="{F15EA335-4663-49FE-95AB-BACB85F3D70D}" srcOrd="7" destOrd="0" presId="urn:microsoft.com/office/officeart/2005/8/layout/orgChart1"/>
    <dgm:cxn modelId="{5C58BB88-FCB0-4153-82E7-26883A0D0FD3}" type="presParOf" srcId="{F15EA335-4663-49FE-95AB-BACB85F3D70D}" destId="{AF256C1E-5504-4E50-A6AA-32BFD999C5D3}" srcOrd="0" destOrd="0" presId="urn:microsoft.com/office/officeart/2005/8/layout/orgChart1"/>
    <dgm:cxn modelId="{154C4590-810B-4D88-A5A1-09BC3EA2E806}" type="presParOf" srcId="{AF256C1E-5504-4E50-A6AA-32BFD999C5D3}" destId="{D6C9EC98-9802-499A-9917-598DCE31E9AB}" srcOrd="0" destOrd="0" presId="urn:microsoft.com/office/officeart/2005/8/layout/orgChart1"/>
    <dgm:cxn modelId="{A035BA7A-33C9-4BA0-93C3-E79044390BC0}" type="presParOf" srcId="{AF256C1E-5504-4E50-A6AA-32BFD999C5D3}" destId="{6DE8F4C1-0BD5-402A-BFED-6CC952C4A822}" srcOrd="1" destOrd="0" presId="urn:microsoft.com/office/officeart/2005/8/layout/orgChart1"/>
    <dgm:cxn modelId="{253A2447-9078-4043-BFA2-37778D7E5045}" type="presParOf" srcId="{F15EA335-4663-49FE-95AB-BACB85F3D70D}" destId="{2B88F7F4-FE2C-4514-BF71-6D47D0E667E9}" srcOrd="1" destOrd="0" presId="urn:microsoft.com/office/officeart/2005/8/layout/orgChart1"/>
    <dgm:cxn modelId="{8CA217AE-13D1-4563-A7E9-27CA57BC32D3}" type="presParOf" srcId="{F15EA335-4663-49FE-95AB-BACB85F3D70D}" destId="{9EC53E0D-BC8C-4DC1-B80B-9D0C29BF0582}" srcOrd="2" destOrd="0" presId="urn:microsoft.com/office/officeart/2005/8/layout/orgChart1"/>
    <dgm:cxn modelId="{F0CD7E0E-5F8F-4C9E-B669-CFBCDE16E119}" type="presParOf" srcId="{2CAF8644-7569-473A-8824-678A4A506E5E}" destId="{7167177A-198B-4E39-A985-32E6271F8B7A}" srcOrd="8" destOrd="0" presId="urn:microsoft.com/office/officeart/2005/8/layout/orgChart1"/>
    <dgm:cxn modelId="{714538F4-6DFF-4426-ABDE-2CAE22B7255A}" type="presParOf" srcId="{2CAF8644-7569-473A-8824-678A4A506E5E}" destId="{1691B9F3-B560-4D33-901C-7241CC1CCEDE}" srcOrd="9" destOrd="0" presId="urn:microsoft.com/office/officeart/2005/8/layout/orgChart1"/>
    <dgm:cxn modelId="{3B14EA90-C62C-4782-8FDF-83AF11A76545}" type="presParOf" srcId="{1691B9F3-B560-4D33-901C-7241CC1CCEDE}" destId="{FD0370FC-512F-40C4-857A-C7B20B5DA33F}" srcOrd="0" destOrd="0" presId="urn:microsoft.com/office/officeart/2005/8/layout/orgChart1"/>
    <dgm:cxn modelId="{FB321DF5-0EF8-478A-9B5C-79D69F33D46B}" type="presParOf" srcId="{FD0370FC-512F-40C4-857A-C7B20B5DA33F}" destId="{479B9077-E187-4BB6-B76F-1B3966B13F84}" srcOrd="0" destOrd="0" presId="urn:microsoft.com/office/officeart/2005/8/layout/orgChart1"/>
    <dgm:cxn modelId="{6BAAB22D-A771-4454-98A7-7014A8482D80}" type="presParOf" srcId="{FD0370FC-512F-40C4-857A-C7B20B5DA33F}" destId="{2F524114-0D3B-4F0D-AEA6-97BA03B74B90}" srcOrd="1" destOrd="0" presId="urn:microsoft.com/office/officeart/2005/8/layout/orgChart1"/>
    <dgm:cxn modelId="{13B29820-E60B-4E90-A9CB-2301E38A817C}" type="presParOf" srcId="{1691B9F3-B560-4D33-901C-7241CC1CCEDE}" destId="{5F85BF3F-7D56-4F0D-AB15-F45BB3C2BD24}" srcOrd="1" destOrd="0" presId="urn:microsoft.com/office/officeart/2005/8/layout/orgChart1"/>
    <dgm:cxn modelId="{31BEB28E-5366-43AA-840A-04EEEDB939F6}" type="presParOf" srcId="{1691B9F3-B560-4D33-901C-7241CC1CCEDE}" destId="{018102E4-F306-44F9-AB58-AAEB1D0D3350}" srcOrd="2" destOrd="0" presId="urn:microsoft.com/office/officeart/2005/8/layout/orgChart1"/>
    <dgm:cxn modelId="{E5C603DC-91DE-4160-92AD-107F770BB1B5}" type="presParOf" srcId="{2CAF8644-7569-473A-8824-678A4A506E5E}" destId="{13FE80CC-8BFF-4E63-9507-03B5B6FB033A}" srcOrd="10" destOrd="0" presId="urn:microsoft.com/office/officeart/2005/8/layout/orgChart1"/>
    <dgm:cxn modelId="{68BCD897-CDFB-4A70-ACF9-A4063483F564}" type="presParOf" srcId="{2CAF8644-7569-473A-8824-678A4A506E5E}" destId="{085ACE5E-CB93-4A2C-8D1C-4AF3ED5AB34B}" srcOrd="11" destOrd="0" presId="urn:microsoft.com/office/officeart/2005/8/layout/orgChart1"/>
    <dgm:cxn modelId="{112CD70D-D388-45D6-B106-D1E44139036D}" type="presParOf" srcId="{085ACE5E-CB93-4A2C-8D1C-4AF3ED5AB34B}" destId="{76CAA30C-26DC-46C0-A8B8-1E7661074B17}" srcOrd="0" destOrd="0" presId="urn:microsoft.com/office/officeart/2005/8/layout/orgChart1"/>
    <dgm:cxn modelId="{98AC8D9D-0F36-48F4-A065-7A1D4B65FC7A}" type="presParOf" srcId="{76CAA30C-26DC-46C0-A8B8-1E7661074B17}" destId="{452EE2F8-C452-498B-A305-B7E61BE5BB79}" srcOrd="0" destOrd="0" presId="urn:microsoft.com/office/officeart/2005/8/layout/orgChart1"/>
    <dgm:cxn modelId="{0CB36018-47D3-4C26-883F-45C31DD8D4FD}" type="presParOf" srcId="{76CAA30C-26DC-46C0-A8B8-1E7661074B17}" destId="{20709AAB-FBC6-441B-BE70-EEF961849621}" srcOrd="1" destOrd="0" presId="urn:microsoft.com/office/officeart/2005/8/layout/orgChart1"/>
    <dgm:cxn modelId="{FA796BF2-E3AA-436A-9CEF-9FF225655840}" type="presParOf" srcId="{085ACE5E-CB93-4A2C-8D1C-4AF3ED5AB34B}" destId="{4424718C-1DA3-4AC9-9872-04714F941A65}" srcOrd="1" destOrd="0" presId="urn:microsoft.com/office/officeart/2005/8/layout/orgChart1"/>
    <dgm:cxn modelId="{003D969E-17EB-4CA5-9BB3-8C4142F0E7AF}" type="presParOf" srcId="{085ACE5E-CB93-4A2C-8D1C-4AF3ED5AB34B}" destId="{864615FA-99DF-4040-B223-1BAAEDC6BF2B}" srcOrd="2" destOrd="0" presId="urn:microsoft.com/office/officeart/2005/8/layout/orgChart1"/>
    <dgm:cxn modelId="{1CF03A3B-347E-4685-A319-230A5F1E442A}" type="presParOf" srcId="{2CAF8644-7569-473A-8824-678A4A506E5E}" destId="{CC044250-48E4-42B7-B9BE-A65084FE972A}" srcOrd="12" destOrd="0" presId="urn:microsoft.com/office/officeart/2005/8/layout/orgChart1"/>
    <dgm:cxn modelId="{DECE9349-CBBB-4FE3-B556-4EF7A878D97D}" type="presParOf" srcId="{2CAF8644-7569-473A-8824-678A4A506E5E}" destId="{69994290-95AA-4A3D-AE36-4FD57A4F0B0B}" srcOrd="13" destOrd="0" presId="urn:microsoft.com/office/officeart/2005/8/layout/orgChart1"/>
    <dgm:cxn modelId="{19C0B1F0-0394-4E6D-ACBD-6E87FDE61F8F}" type="presParOf" srcId="{69994290-95AA-4A3D-AE36-4FD57A4F0B0B}" destId="{C62B295D-C004-408E-A542-431E5DBBDE73}" srcOrd="0" destOrd="0" presId="urn:microsoft.com/office/officeart/2005/8/layout/orgChart1"/>
    <dgm:cxn modelId="{7D23B707-2783-4A2A-BB8D-FDA49D2291E3}" type="presParOf" srcId="{C62B295D-C004-408E-A542-431E5DBBDE73}" destId="{7DAAAEA8-CC10-4B7D-B8DE-05BED7272082}" srcOrd="0" destOrd="0" presId="urn:microsoft.com/office/officeart/2005/8/layout/orgChart1"/>
    <dgm:cxn modelId="{C3EF9F03-832C-4E4E-821D-01F2368F2308}" type="presParOf" srcId="{C62B295D-C004-408E-A542-431E5DBBDE73}" destId="{ABB554B4-0016-4E79-BB8E-BAA371425170}" srcOrd="1" destOrd="0" presId="urn:microsoft.com/office/officeart/2005/8/layout/orgChart1"/>
    <dgm:cxn modelId="{816D8AB7-6D53-4F0A-A5D1-A894933B0344}" type="presParOf" srcId="{69994290-95AA-4A3D-AE36-4FD57A4F0B0B}" destId="{52C64D43-FB58-4265-B267-5ADB758BC420}" srcOrd="1" destOrd="0" presId="urn:microsoft.com/office/officeart/2005/8/layout/orgChart1"/>
    <dgm:cxn modelId="{BAEF8986-BC88-4C17-9E03-DB8FFF781777}" type="presParOf" srcId="{69994290-95AA-4A3D-AE36-4FD57A4F0B0B}" destId="{C4DFCD22-7E5D-4DD3-9363-97CCFB5BD90C}" srcOrd="2" destOrd="0" presId="urn:microsoft.com/office/officeart/2005/8/layout/orgChart1"/>
    <dgm:cxn modelId="{B6EABF5E-3052-4608-BE6E-45B0D74AEB50}" type="presParOf" srcId="{9FDAC359-507F-48BD-B7DE-D707D94471BA}" destId="{F1730125-D8AD-4D62-9203-51D391B690B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50E02F-9CF3-4398-833A-E2D56718B51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A0AC69F-B695-4ED3-A3F3-5FC8FBC5F3D0}">
      <dgm:prSet phldrT="[Texto]"/>
      <dgm:spPr/>
      <dgm:t>
        <a:bodyPr/>
        <a:lstStyle/>
        <a:p>
          <a:r>
            <a:rPr lang="es-ES" dirty="0"/>
            <a:t>Cortesano</a:t>
          </a:r>
        </a:p>
      </dgm:t>
    </dgm:pt>
    <dgm:pt modelId="{71733F91-6ED9-47D8-9F34-6160D1E3A36A}" type="parTrans" cxnId="{BEBB6003-766D-4F1C-88FF-30DBB28857BD}">
      <dgm:prSet/>
      <dgm:spPr/>
      <dgm:t>
        <a:bodyPr/>
        <a:lstStyle/>
        <a:p>
          <a:endParaRPr lang="es-ES"/>
        </a:p>
      </dgm:t>
    </dgm:pt>
    <dgm:pt modelId="{B71B3C19-9330-4361-85BF-2BE85ECD3FDF}" type="sibTrans" cxnId="{BEBB6003-766D-4F1C-88FF-30DBB28857BD}">
      <dgm:prSet/>
      <dgm:spPr/>
      <dgm:t>
        <a:bodyPr/>
        <a:lstStyle/>
        <a:p>
          <a:endParaRPr lang="es-ES"/>
        </a:p>
      </dgm:t>
    </dgm:pt>
    <dgm:pt modelId="{E60EF6E5-EBB5-45CB-AD36-A51825A86D97}">
      <dgm:prSet phldrT="[Texto]" custT="1"/>
      <dgm:spPr/>
      <dgm:t>
        <a:bodyPr/>
        <a:lstStyle/>
        <a:p>
          <a:r>
            <a:rPr lang="es-ES" sz="1800" dirty="0"/>
            <a:t>Jardines o salones nobiliarios. Primeros teatros (Reyes).</a:t>
          </a:r>
        </a:p>
      </dgm:t>
    </dgm:pt>
    <dgm:pt modelId="{3141D8FE-9118-4FC3-A7C1-BA8A7352951B}" type="parTrans" cxnId="{070F6DAA-CDF8-4774-9BA0-CF7644343CC5}">
      <dgm:prSet/>
      <dgm:spPr/>
      <dgm:t>
        <a:bodyPr/>
        <a:lstStyle/>
        <a:p>
          <a:endParaRPr lang="es-ES"/>
        </a:p>
      </dgm:t>
    </dgm:pt>
    <dgm:pt modelId="{F2FDB145-5674-4ACB-98FD-DDFE41899AAC}" type="sibTrans" cxnId="{070F6DAA-CDF8-4774-9BA0-CF7644343CC5}">
      <dgm:prSet/>
      <dgm:spPr/>
      <dgm:t>
        <a:bodyPr/>
        <a:lstStyle/>
        <a:p>
          <a:endParaRPr lang="es-ES"/>
        </a:p>
      </dgm:t>
    </dgm:pt>
    <dgm:pt modelId="{92D05F8E-355C-4368-BD48-5D7050CAE73C}">
      <dgm:prSet phldrT="[Texto]"/>
      <dgm:spPr/>
      <dgm:t>
        <a:bodyPr/>
        <a:lstStyle/>
        <a:p>
          <a:r>
            <a:rPr lang="es-ES" dirty="0"/>
            <a:t>Religioso (“rocas”)</a:t>
          </a:r>
        </a:p>
      </dgm:t>
    </dgm:pt>
    <dgm:pt modelId="{725AE1B6-6F9E-4798-A42A-FD201FBCEA97}" type="parTrans" cxnId="{525447D9-3ED7-47DF-AA88-878BA570164D}">
      <dgm:prSet/>
      <dgm:spPr/>
      <dgm:t>
        <a:bodyPr/>
        <a:lstStyle/>
        <a:p>
          <a:endParaRPr lang="es-ES"/>
        </a:p>
      </dgm:t>
    </dgm:pt>
    <dgm:pt modelId="{3CA787EA-3E49-4C2F-A693-C2C4FF26561C}" type="sibTrans" cxnId="{525447D9-3ED7-47DF-AA88-878BA570164D}">
      <dgm:prSet/>
      <dgm:spPr/>
      <dgm:t>
        <a:bodyPr/>
        <a:lstStyle/>
        <a:p>
          <a:endParaRPr lang="es-ES"/>
        </a:p>
      </dgm:t>
    </dgm:pt>
    <dgm:pt modelId="{277CC228-7DFE-4AE5-BACB-1908419DE90A}">
      <dgm:prSet phldrT="[Texto]" custT="1"/>
      <dgm:spPr/>
      <dgm:t>
        <a:bodyPr/>
        <a:lstStyle/>
        <a:p>
          <a:r>
            <a:rPr lang="es-ES" sz="2000" dirty="0"/>
            <a:t>Autos sacramentales</a:t>
          </a:r>
        </a:p>
      </dgm:t>
    </dgm:pt>
    <dgm:pt modelId="{ADA0BFCB-1E16-4A2F-A421-1774CC9111E2}" type="parTrans" cxnId="{D40449F2-36EF-4E4B-BA52-CCFFAD16C235}">
      <dgm:prSet/>
      <dgm:spPr/>
      <dgm:t>
        <a:bodyPr/>
        <a:lstStyle/>
        <a:p>
          <a:endParaRPr lang="es-ES"/>
        </a:p>
      </dgm:t>
    </dgm:pt>
    <dgm:pt modelId="{1AC7BC3D-84CF-4198-BCDD-6595234A8687}" type="sibTrans" cxnId="{D40449F2-36EF-4E4B-BA52-CCFFAD16C235}">
      <dgm:prSet/>
      <dgm:spPr/>
      <dgm:t>
        <a:bodyPr/>
        <a:lstStyle/>
        <a:p>
          <a:endParaRPr lang="es-ES"/>
        </a:p>
      </dgm:t>
    </dgm:pt>
    <dgm:pt modelId="{2457D7D4-76C2-4243-BBB0-2BDF3FDB06F3}">
      <dgm:prSet phldrT="[Texto]" custT="1"/>
      <dgm:spPr/>
      <dgm:t>
        <a:bodyPr/>
        <a:lstStyle/>
        <a:p>
          <a:r>
            <a:rPr lang="es-ES" sz="2000" dirty="0"/>
            <a:t>Aire libre – carros. </a:t>
          </a:r>
        </a:p>
        <a:p>
          <a:r>
            <a:rPr lang="es-ES" sz="2000" dirty="0"/>
            <a:t>Gran espectacularidad.</a:t>
          </a:r>
        </a:p>
      </dgm:t>
    </dgm:pt>
    <dgm:pt modelId="{758AE922-EA07-4802-93DD-1FDED9F528DE}" type="parTrans" cxnId="{B8247A9F-243B-4790-B5F8-074371D47F5E}">
      <dgm:prSet/>
      <dgm:spPr/>
      <dgm:t>
        <a:bodyPr/>
        <a:lstStyle/>
        <a:p>
          <a:endParaRPr lang="es-ES"/>
        </a:p>
      </dgm:t>
    </dgm:pt>
    <dgm:pt modelId="{1D954823-AC81-4BF3-B479-36718AA608C8}" type="sibTrans" cxnId="{B8247A9F-243B-4790-B5F8-074371D47F5E}">
      <dgm:prSet/>
      <dgm:spPr/>
      <dgm:t>
        <a:bodyPr/>
        <a:lstStyle/>
        <a:p>
          <a:endParaRPr lang="es-ES"/>
        </a:p>
      </dgm:t>
    </dgm:pt>
    <dgm:pt modelId="{A3C33F11-F3EC-4D76-A69B-F65A976FD03D}">
      <dgm:prSet phldrT="[Texto]"/>
      <dgm:spPr/>
      <dgm:t>
        <a:bodyPr/>
        <a:lstStyle/>
        <a:p>
          <a:r>
            <a:rPr lang="es-ES" dirty="0"/>
            <a:t>Urbano: Corrales de comedias</a:t>
          </a:r>
        </a:p>
      </dgm:t>
    </dgm:pt>
    <dgm:pt modelId="{AD2A65FD-A268-4F90-9253-10FD4E8F5FD9}" type="parTrans" cxnId="{7FECA5C8-EC8B-4EAE-80CB-DF83C9CDE1C8}">
      <dgm:prSet/>
      <dgm:spPr/>
      <dgm:t>
        <a:bodyPr/>
        <a:lstStyle/>
        <a:p>
          <a:endParaRPr lang="es-ES"/>
        </a:p>
      </dgm:t>
    </dgm:pt>
    <dgm:pt modelId="{CB85DF4D-99F9-4378-ADC8-E70F9A7BD40A}" type="sibTrans" cxnId="{7FECA5C8-EC8B-4EAE-80CB-DF83C9CDE1C8}">
      <dgm:prSet/>
      <dgm:spPr/>
      <dgm:t>
        <a:bodyPr/>
        <a:lstStyle/>
        <a:p>
          <a:endParaRPr lang="es-ES"/>
        </a:p>
      </dgm:t>
    </dgm:pt>
    <dgm:pt modelId="{98437395-9FCF-4752-9543-4CB1E6F6B62B}">
      <dgm:prSet phldrT="[Texto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dirty="0"/>
            <a:t>Todos los públicos.</a:t>
          </a:r>
        </a:p>
      </dgm:t>
    </dgm:pt>
    <dgm:pt modelId="{FF4A3DBC-3A6C-43A9-9F90-6DF1733F880B}" type="parTrans" cxnId="{17B0E0ED-7942-41B2-831B-F57232BB8F69}">
      <dgm:prSet/>
      <dgm:spPr/>
      <dgm:t>
        <a:bodyPr/>
        <a:lstStyle/>
        <a:p>
          <a:endParaRPr lang="es-ES"/>
        </a:p>
      </dgm:t>
    </dgm:pt>
    <dgm:pt modelId="{13203D4E-8E61-4037-9170-B2E17DAB045A}" type="sibTrans" cxnId="{17B0E0ED-7942-41B2-831B-F57232BB8F69}">
      <dgm:prSet/>
      <dgm:spPr/>
      <dgm:t>
        <a:bodyPr/>
        <a:lstStyle/>
        <a:p>
          <a:endParaRPr lang="es-ES"/>
        </a:p>
      </dgm:t>
    </dgm:pt>
    <dgm:pt modelId="{140B6538-6211-48D0-83A3-519C5AB60F46}">
      <dgm:prSet phldrT="[Texto]" custT="1"/>
      <dgm:spPr/>
      <dgm:t>
        <a:bodyPr/>
        <a:lstStyle/>
        <a:p>
          <a:r>
            <a:rPr lang="es-ES" sz="1800" dirty="0"/>
            <a:t>Tuvo muchas críticas: mujer, inmoral…</a:t>
          </a:r>
        </a:p>
      </dgm:t>
    </dgm:pt>
    <dgm:pt modelId="{27847124-3EE5-445C-A437-500CCE013F3C}" type="parTrans" cxnId="{C9E8CB59-B6FE-483E-BDB1-AB6D0AAE23BF}">
      <dgm:prSet/>
      <dgm:spPr/>
      <dgm:t>
        <a:bodyPr/>
        <a:lstStyle/>
        <a:p>
          <a:endParaRPr lang="es-ES"/>
        </a:p>
      </dgm:t>
    </dgm:pt>
    <dgm:pt modelId="{62735179-D507-4563-ACCE-21B8E68730C7}" type="sibTrans" cxnId="{C9E8CB59-B6FE-483E-BDB1-AB6D0AAE23BF}">
      <dgm:prSet/>
      <dgm:spPr/>
      <dgm:t>
        <a:bodyPr/>
        <a:lstStyle/>
        <a:p>
          <a:endParaRPr lang="es-ES"/>
        </a:p>
      </dgm:t>
    </dgm:pt>
    <dgm:pt modelId="{0CB2976D-ECFC-40B7-954E-7C40371D8FB7}">
      <dgm:prSet phldrT="[Texto]" custT="1"/>
      <dgm:spPr/>
      <dgm:t>
        <a:bodyPr/>
        <a:lstStyle/>
        <a:p>
          <a:r>
            <a:rPr lang="es-ES" sz="2000" dirty="0"/>
            <a:t>Noche – Innovaciones</a:t>
          </a:r>
        </a:p>
      </dgm:t>
    </dgm:pt>
    <dgm:pt modelId="{F48A6D88-F9AE-400E-810A-176B849DB8D6}" type="parTrans" cxnId="{6A0FCF93-2103-45F9-9B9F-87BBD5A7D2EE}">
      <dgm:prSet/>
      <dgm:spPr/>
      <dgm:t>
        <a:bodyPr/>
        <a:lstStyle/>
        <a:p>
          <a:endParaRPr lang="es-ES"/>
        </a:p>
      </dgm:t>
    </dgm:pt>
    <dgm:pt modelId="{7BC31E73-C1BB-4020-876F-4558386E4664}" type="sibTrans" cxnId="{6A0FCF93-2103-45F9-9B9F-87BBD5A7D2EE}">
      <dgm:prSet/>
      <dgm:spPr/>
      <dgm:t>
        <a:bodyPr/>
        <a:lstStyle/>
        <a:p>
          <a:endParaRPr lang="es-ES"/>
        </a:p>
      </dgm:t>
    </dgm:pt>
    <dgm:pt modelId="{54876653-06D0-48AA-9077-2DF70FCF604B}">
      <dgm:prSet phldrT="[Texto]" custT="1"/>
      <dgm:spPr/>
      <dgm:t>
        <a:bodyPr/>
        <a:lstStyle/>
        <a:p>
          <a:r>
            <a:rPr lang="es-ES" sz="2000" dirty="0"/>
            <a:t>Compañías reales o </a:t>
          </a:r>
        </a:p>
        <a:p>
          <a:r>
            <a:rPr lang="es-ES" sz="2000" dirty="0"/>
            <a:t>“de la legua”</a:t>
          </a:r>
        </a:p>
      </dgm:t>
    </dgm:pt>
    <dgm:pt modelId="{0D7AF5BE-9E09-4B93-9674-6526B338E35B}" type="parTrans" cxnId="{E4F72FE0-7C95-4798-91CC-5779A022DFAC}">
      <dgm:prSet/>
      <dgm:spPr/>
      <dgm:t>
        <a:bodyPr/>
        <a:lstStyle/>
        <a:p>
          <a:endParaRPr lang="es-ES"/>
        </a:p>
      </dgm:t>
    </dgm:pt>
    <dgm:pt modelId="{6CFBF179-E4C5-46DD-A54B-25654D0B14E1}" type="sibTrans" cxnId="{E4F72FE0-7C95-4798-91CC-5779A022DFAC}">
      <dgm:prSet/>
      <dgm:spPr/>
      <dgm:t>
        <a:bodyPr/>
        <a:lstStyle/>
        <a:p>
          <a:endParaRPr lang="es-ES"/>
        </a:p>
      </dgm:t>
    </dgm:pt>
    <dgm:pt modelId="{9C0C43D0-D565-4B1B-AD03-7640CA81A90F}">
      <dgm:prSet phldrT="[Texto]" custT="1"/>
      <dgm:spPr/>
      <dgm:t>
        <a:bodyPr/>
        <a:lstStyle/>
        <a:p>
          <a:r>
            <a:rPr lang="es-ES" sz="2000" dirty="0"/>
            <a:t>Divulgar dogma de fe católica (medieval).</a:t>
          </a:r>
        </a:p>
      </dgm:t>
    </dgm:pt>
    <dgm:pt modelId="{AA163A84-1CEC-4D15-B620-63179DBFCA72}" type="parTrans" cxnId="{C9D9F056-6259-4E47-8BCC-1E9540646CBE}">
      <dgm:prSet/>
      <dgm:spPr/>
      <dgm:t>
        <a:bodyPr/>
        <a:lstStyle/>
        <a:p>
          <a:endParaRPr lang="es-ES"/>
        </a:p>
      </dgm:t>
    </dgm:pt>
    <dgm:pt modelId="{3BEE1BBD-5968-438A-8AB9-79320EB0EBDB}" type="sibTrans" cxnId="{C9D9F056-6259-4E47-8BCC-1E9540646CBE}">
      <dgm:prSet/>
      <dgm:spPr/>
      <dgm:t>
        <a:bodyPr/>
        <a:lstStyle/>
        <a:p>
          <a:endParaRPr lang="es-ES"/>
        </a:p>
      </dgm:t>
    </dgm:pt>
    <dgm:pt modelId="{0630C77D-667E-401A-BA3C-7869F490EBB6}">
      <dgm:prSet phldrT="[Texto]" custT="1"/>
      <dgm:spPr/>
      <dgm:t>
        <a:bodyPr/>
        <a:lstStyle/>
        <a:p>
          <a:r>
            <a:rPr lang="es-ES" sz="1800" dirty="0"/>
            <a:t>Autor (empresario) + compañía</a:t>
          </a:r>
        </a:p>
      </dgm:t>
    </dgm:pt>
    <dgm:pt modelId="{A024E8D0-B266-4E59-9E89-85114CA680B4}" type="parTrans" cxnId="{625585CF-6518-4962-9A67-AA883C7CDA02}">
      <dgm:prSet/>
      <dgm:spPr/>
      <dgm:t>
        <a:bodyPr/>
        <a:lstStyle/>
        <a:p>
          <a:endParaRPr lang="es-ES"/>
        </a:p>
      </dgm:t>
    </dgm:pt>
    <dgm:pt modelId="{501C2466-714F-40E9-A5BE-F8E9D677BCB7}" type="sibTrans" cxnId="{625585CF-6518-4962-9A67-AA883C7CDA02}">
      <dgm:prSet/>
      <dgm:spPr/>
      <dgm:t>
        <a:bodyPr/>
        <a:lstStyle/>
        <a:p>
          <a:endParaRPr lang="es-ES"/>
        </a:p>
      </dgm:t>
    </dgm:pt>
    <dgm:pt modelId="{25A85BCE-A31C-468E-BD9B-67116B1FAE81}">
      <dgm:prSet phldrT="[Texto]"/>
      <dgm:spPr/>
      <dgm:t>
        <a:bodyPr/>
        <a:lstStyle/>
        <a:p>
          <a:r>
            <a:rPr lang="es-ES" dirty="0"/>
            <a:t>Loa + </a:t>
          </a:r>
          <a:r>
            <a:rPr lang="es-ES" b="1" dirty="0"/>
            <a:t>1 acto </a:t>
          </a:r>
          <a:r>
            <a:rPr lang="es-ES" dirty="0"/>
            <a:t>+ entremés + </a:t>
          </a:r>
          <a:r>
            <a:rPr lang="es-ES" b="1" dirty="0"/>
            <a:t>2 acto </a:t>
          </a:r>
          <a:r>
            <a:rPr lang="es-ES" dirty="0"/>
            <a:t>+ baile + </a:t>
          </a:r>
          <a:r>
            <a:rPr lang="es-ES" b="1" dirty="0"/>
            <a:t>3 acto </a:t>
          </a:r>
        </a:p>
      </dgm:t>
    </dgm:pt>
    <dgm:pt modelId="{0386DF40-A455-4E10-B44A-A29D63921924}" type="parTrans" cxnId="{6B756BBE-E266-4234-843A-B70515B11F4B}">
      <dgm:prSet/>
      <dgm:spPr/>
      <dgm:t>
        <a:bodyPr/>
        <a:lstStyle/>
        <a:p>
          <a:endParaRPr lang="es-ES"/>
        </a:p>
      </dgm:t>
    </dgm:pt>
    <dgm:pt modelId="{1470FF40-D2F0-491E-8673-D7457C8DD824}" type="sibTrans" cxnId="{6B756BBE-E266-4234-843A-B70515B11F4B}">
      <dgm:prSet/>
      <dgm:spPr/>
      <dgm:t>
        <a:bodyPr/>
        <a:lstStyle/>
        <a:p>
          <a:endParaRPr lang="es-ES"/>
        </a:p>
      </dgm:t>
    </dgm:pt>
    <dgm:pt modelId="{55348AB1-D915-4430-8791-E7B34E406FAF}">
      <dgm:prSet phldrT="[Texto]" custT="1"/>
      <dgm:spPr/>
      <dgm:t>
        <a:bodyPr/>
        <a:lstStyle/>
        <a:p>
          <a:r>
            <a:rPr lang="es-ES" sz="1600" dirty="0"/>
            <a:t>Beneficios económicos, entretenimiento, guía moral…</a:t>
          </a:r>
        </a:p>
      </dgm:t>
    </dgm:pt>
    <dgm:pt modelId="{F1FDFB8E-542F-4BC3-88A6-D9F5F5657ABC}" type="parTrans" cxnId="{4B97F959-3FA1-4CC2-993F-6D8ECECBB542}">
      <dgm:prSet/>
      <dgm:spPr/>
    </dgm:pt>
    <dgm:pt modelId="{C287C69A-C40D-4236-8C47-1F439276ED02}" type="sibTrans" cxnId="{4B97F959-3FA1-4CC2-993F-6D8ECECBB542}">
      <dgm:prSet/>
      <dgm:spPr/>
    </dgm:pt>
    <dgm:pt modelId="{A0FDA537-3395-4C8A-AE28-9273608C90D5}">
      <dgm:prSet phldrT="[Texto]" custT="1"/>
      <dgm:spPr/>
      <dgm:t>
        <a:bodyPr/>
        <a:lstStyle/>
        <a:p>
          <a:r>
            <a:rPr lang="es-ES" sz="1600" dirty="0"/>
            <a:t>1º decorados simples, después más complejos.</a:t>
          </a:r>
        </a:p>
      </dgm:t>
    </dgm:pt>
    <dgm:pt modelId="{831C116B-FE8C-4CF5-A102-03E782748B5F}" type="parTrans" cxnId="{C5EA3403-9A12-4605-9ED6-E3DB49198701}">
      <dgm:prSet/>
      <dgm:spPr/>
    </dgm:pt>
    <dgm:pt modelId="{97108D75-9CF7-4F74-8CC1-12BFAE33690B}" type="sibTrans" cxnId="{C5EA3403-9A12-4605-9ED6-E3DB49198701}">
      <dgm:prSet/>
      <dgm:spPr/>
    </dgm:pt>
    <dgm:pt modelId="{C4CE5C7D-F87D-48D1-8FD9-22DE02B84EC4}" type="pres">
      <dgm:prSet presAssocID="{3850E02F-9CF3-4398-833A-E2D56718B510}" presName="theList" presStyleCnt="0">
        <dgm:presLayoutVars>
          <dgm:dir/>
          <dgm:animLvl val="lvl"/>
          <dgm:resizeHandles val="exact"/>
        </dgm:presLayoutVars>
      </dgm:prSet>
      <dgm:spPr/>
    </dgm:pt>
    <dgm:pt modelId="{9DB0A94D-69BA-40BD-9874-6D8C6278AD43}" type="pres">
      <dgm:prSet presAssocID="{0A0AC69F-B695-4ED3-A3F3-5FC8FBC5F3D0}" presName="compNode" presStyleCnt="0"/>
      <dgm:spPr/>
    </dgm:pt>
    <dgm:pt modelId="{2A7AA741-0F7C-4F10-8F9F-CEBC7E7063E7}" type="pres">
      <dgm:prSet presAssocID="{0A0AC69F-B695-4ED3-A3F3-5FC8FBC5F3D0}" presName="aNode" presStyleLbl="bgShp" presStyleIdx="0" presStyleCnt="3"/>
      <dgm:spPr/>
    </dgm:pt>
    <dgm:pt modelId="{F872B50C-E1AF-45D2-87F2-51CB22966A1E}" type="pres">
      <dgm:prSet presAssocID="{0A0AC69F-B695-4ED3-A3F3-5FC8FBC5F3D0}" presName="textNode" presStyleLbl="bgShp" presStyleIdx="0" presStyleCnt="3"/>
      <dgm:spPr/>
    </dgm:pt>
    <dgm:pt modelId="{5CF1326D-1F01-4C2E-ABA0-48A7C6D1B207}" type="pres">
      <dgm:prSet presAssocID="{0A0AC69F-B695-4ED3-A3F3-5FC8FBC5F3D0}" presName="compChildNode" presStyleCnt="0"/>
      <dgm:spPr/>
    </dgm:pt>
    <dgm:pt modelId="{523E0A53-1F46-442A-893A-80A73C6232A8}" type="pres">
      <dgm:prSet presAssocID="{0A0AC69F-B695-4ED3-A3F3-5FC8FBC5F3D0}" presName="theInnerList" presStyleCnt="0"/>
      <dgm:spPr/>
    </dgm:pt>
    <dgm:pt modelId="{F9A485BA-AAA9-451C-8D17-5188AD30858C}" type="pres">
      <dgm:prSet presAssocID="{E60EF6E5-EBB5-45CB-AD36-A51825A86D97}" presName="childNode" presStyleLbl="node1" presStyleIdx="0" presStyleCnt="12">
        <dgm:presLayoutVars>
          <dgm:bulletEnabled val="1"/>
        </dgm:presLayoutVars>
      </dgm:prSet>
      <dgm:spPr/>
    </dgm:pt>
    <dgm:pt modelId="{38338593-0CD5-4C77-A739-E6C38701B16B}" type="pres">
      <dgm:prSet presAssocID="{E60EF6E5-EBB5-45CB-AD36-A51825A86D97}" presName="aSpace2" presStyleCnt="0"/>
      <dgm:spPr/>
    </dgm:pt>
    <dgm:pt modelId="{D1A8D353-9C04-41D9-A13E-5885F7C3FD17}" type="pres">
      <dgm:prSet presAssocID="{0CB2976D-ECFC-40B7-954E-7C40371D8FB7}" presName="childNode" presStyleLbl="node1" presStyleIdx="1" presStyleCnt="12">
        <dgm:presLayoutVars>
          <dgm:bulletEnabled val="1"/>
        </dgm:presLayoutVars>
      </dgm:prSet>
      <dgm:spPr/>
    </dgm:pt>
    <dgm:pt modelId="{1F1DB81C-2A96-40CC-BFB3-8F593BDEB78F}" type="pres">
      <dgm:prSet presAssocID="{0CB2976D-ECFC-40B7-954E-7C40371D8FB7}" presName="aSpace2" presStyleCnt="0"/>
      <dgm:spPr/>
    </dgm:pt>
    <dgm:pt modelId="{FD155E36-A129-482E-B5B6-7EC5BFDBDBFC}" type="pres">
      <dgm:prSet presAssocID="{54876653-06D0-48AA-9077-2DF70FCF604B}" presName="childNode" presStyleLbl="node1" presStyleIdx="2" presStyleCnt="12">
        <dgm:presLayoutVars>
          <dgm:bulletEnabled val="1"/>
        </dgm:presLayoutVars>
      </dgm:prSet>
      <dgm:spPr/>
    </dgm:pt>
    <dgm:pt modelId="{CBFF896F-00EE-4F12-9E2E-7CFACD4772DE}" type="pres">
      <dgm:prSet presAssocID="{0A0AC69F-B695-4ED3-A3F3-5FC8FBC5F3D0}" presName="aSpace" presStyleCnt="0"/>
      <dgm:spPr/>
    </dgm:pt>
    <dgm:pt modelId="{70F202C3-52B4-4D2B-9BFD-AC9F65603AFB}" type="pres">
      <dgm:prSet presAssocID="{92D05F8E-355C-4368-BD48-5D7050CAE73C}" presName="compNode" presStyleCnt="0"/>
      <dgm:spPr/>
    </dgm:pt>
    <dgm:pt modelId="{8461FE4D-BE60-4E9A-95E4-33577936DE20}" type="pres">
      <dgm:prSet presAssocID="{92D05F8E-355C-4368-BD48-5D7050CAE73C}" presName="aNode" presStyleLbl="bgShp" presStyleIdx="1" presStyleCnt="3"/>
      <dgm:spPr/>
    </dgm:pt>
    <dgm:pt modelId="{5CF0A25D-09E4-4A09-9193-23FB92A7536A}" type="pres">
      <dgm:prSet presAssocID="{92D05F8E-355C-4368-BD48-5D7050CAE73C}" presName="textNode" presStyleLbl="bgShp" presStyleIdx="1" presStyleCnt="3"/>
      <dgm:spPr/>
    </dgm:pt>
    <dgm:pt modelId="{0D5A12C7-02FD-4DBB-9755-9A95D080A602}" type="pres">
      <dgm:prSet presAssocID="{92D05F8E-355C-4368-BD48-5D7050CAE73C}" presName="compChildNode" presStyleCnt="0"/>
      <dgm:spPr/>
    </dgm:pt>
    <dgm:pt modelId="{2078B0EA-2844-4976-8B5B-F8DB620D481E}" type="pres">
      <dgm:prSet presAssocID="{92D05F8E-355C-4368-BD48-5D7050CAE73C}" presName="theInnerList" presStyleCnt="0"/>
      <dgm:spPr/>
    </dgm:pt>
    <dgm:pt modelId="{3AC54366-E8D6-4367-B71A-1563CD10ABF9}" type="pres">
      <dgm:prSet presAssocID="{277CC228-7DFE-4AE5-BACB-1908419DE90A}" presName="childNode" presStyleLbl="node1" presStyleIdx="3" presStyleCnt="12">
        <dgm:presLayoutVars>
          <dgm:bulletEnabled val="1"/>
        </dgm:presLayoutVars>
      </dgm:prSet>
      <dgm:spPr/>
    </dgm:pt>
    <dgm:pt modelId="{EBDE5150-81E9-4715-91E7-AE455A001809}" type="pres">
      <dgm:prSet presAssocID="{277CC228-7DFE-4AE5-BACB-1908419DE90A}" presName="aSpace2" presStyleCnt="0"/>
      <dgm:spPr/>
    </dgm:pt>
    <dgm:pt modelId="{AE56B9FA-DC4C-4AD9-8382-F701766284E5}" type="pres">
      <dgm:prSet presAssocID="{9C0C43D0-D565-4B1B-AD03-7640CA81A90F}" presName="childNode" presStyleLbl="node1" presStyleIdx="4" presStyleCnt="12">
        <dgm:presLayoutVars>
          <dgm:bulletEnabled val="1"/>
        </dgm:presLayoutVars>
      </dgm:prSet>
      <dgm:spPr/>
    </dgm:pt>
    <dgm:pt modelId="{B9B225E2-773D-432A-AC77-9D461C85B8CE}" type="pres">
      <dgm:prSet presAssocID="{9C0C43D0-D565-4B1B-AD03-7640CA81A90F}" presName="aSpace2" presStyleCnt="0"/>
      <dgm:spPr/>
    </dgm:pt>
    <dgm:pt modelId="{A1D2A160-C1FF-4AC5-8930-9FCC8A0F29C7}" type="pres">
      <dgm:prSet presAssocID="{2457D7D4-76C2-4243-BBB0-2BDF3FDB06F3}" presName="childNode" presStyleLbl="node1" presStyleIdx="5" presStyleCnt="12">
        <dgm:presLayoutVars>
          <dgm:bulletEnabled val="1"/>
        </dgm:presLayoutVars>
      </dgm:prSet>
      <dgm:spPr/>
    </dgm:pt>
    <dgm:pt modelId="{0539E836-2671-4744-863B-810475BFDF83}" type="pres">
      <dgm:prSet presAssocID="{92D05F8E-355C-4368-BD48-5D7050CAE73C}" presName="aSpace" presStyleCnt="0"/>
      <dgm:spPr/>
    </dgm:pt>
    <dgm:pt modelId="{B874FC7E-6400-4B04-BDCC-8C3C353070B9}" type="pres">
      <dgm:prSet presAssocID="{A3C33F11-F3EC-4D76-A69B-F65A976FD03D}" presName="compNode" presStyleCnt="0"/>
      <dgm:spPr/>
    </dgm:pt>
    <dgm:pt modelId="{6ACB9DC5-3E34-452D-94A3-6D0E0D9B3F7F}" type="pres">
      <dgm:prSet presAssocID="{A3C33F11-F3EC-4D76-A69B-F65A976FD03D}" presName="aNode" presStyleLbl="bgShp" presStyleIdx="2" presStyleCnt="3"/>
      <dgm:spPr/>
    </dgm:pt>
    <dgm:pt modelId="{49347DFD-8686-492D-8AF0-7CBED5175961}" type="pres">
      <dgm:prSet presAssocID="{A3C33F11-F3EC-4D76-A69B-F65A976FD03D}" presName="textNode" presStyleLbl="bgShp" presStyleIdx="2" presStyleCnt="3"/>
      <dgm:spPr/>
    </dgm:pt>
    <dgm:pt modelId="{5A83F7B3-7960-4F8B-8A2A-9B26D34E0276}" type="pres">
      <dgm:prSet presAssocID="{A3C33F11-F3EC-4D76-A69B-F65A976FD03D}" presName="compChildNode" presStyleCnt="0"/>
      <dgm:spPr/>
    </dgm:pt>
    <dgm:pt modelId="{A02F11CA-A143-4816-B11D-D7BB3EDD120B}" type="pres">
      <dgm:prSet presAssocID="{A3C33F11-F3EC-4D76-A69B-F65A976FD03D}" presName="theInnerList" presStyleCnt="0"/>
      <dgm:spPr/>
    </dgm:pt>
    <dgm:pt modelId="{EC90A672-E00A-42CE-B2BF-4784E8CB6FD5}" type="pres">
      <dgm:prSet presAssocID="{98437395-9FCF-4752-9543-4CB1E6F6B62B}" presName="childNode" presStyleLbl="node1" presStyleIdx="6" presStyleCnt="12">
        <dgm:presLayoutVars>
          <dgm:bulletEnabled val="1"/>
        </dgm:presLayoutVars>
      </dgm:prSet>
      <dgm:spPr/>
    </dgm:pt>
    <dgm:pt modelId="{6EFDF01F-5FD7-4EA9-8A4B-8202B0D6E20B}" type="pres">
      <dgm:prSet presAssocID="{98437395-9FCF-4752-9543-4CB1E6F6B62B}" presName="aSpace2" presStyleCnt="0"/>
      <dgm:spPr/>
    </dgm:pt>
    <dgm:pt modelId="{17534875-19EB-40C2-BAC0-B9756D2000F2}" type="pres">
      <dgm:prSet presAssocID="{0630C77D-667E-401A-BA3C-7869F490EBB6}" presName="childNode" presStyleLbl="node1" presStyleIdx="7" presStyleCnt="12" custLinFactNeighborX="504" custLinFactNeighborY="-20029">
        <dgm:presLayoutVars>
          <dgm:bulletEnabled val="1"/>
        </dgm:presLayoutVars>
      </dgm:prSet>
      <dgm:spPr/>
    </dgm:pt>
    <dgm:pt modelId="{6155398F-DE63-451C-BD8D-280903151555}" type="pres">
      <dgm:prSet presAssocID="{0630C77D-667E-401A-BA3C-7869F490EBB6}" presName="aSpace2" presStyleCnt="0"/>
      <dgm:spPr/>
    </dgm:pt>
    <dgm:pt modelId="{949E460E-57A2-4D80-9119-709BB0356A36}" type="pres">
      <dgm:prSet presAssocID="{25A85BCE-A31C-468E-BD9B-67116B1FAE81}" presName="childNode" presStyleLbl="node1" presStyleIdx="8" presStyleCnt="12">
        <dgm:presLayoutVars>
          <dgm:bulletEnabled val="1"/>
        </dgm:presLayoutVars>
      </dgm:prSet>
      <dgm:spPr/>
    </dgm:pt>
    <dgm:pt modelId="{A48399B2-CC39-459E-88F0-F70D522EAC1D}" type="pres">
      <dgm:prSet presAssocID="{25A85BCE-A31C-468E-BD9B-67116B1FAE81}" presName="aSpace2" presStyleCnt="0"/>
      <dgm:spPr/>
    </dgm:pt>
    <dgm:pt modelId="{A22CE7AF-1224-47AE-8B81-F0DB9737F013}" type="pres">
      <dgm:prSet presAssocID="{140B6538-6211-48D0-83A3-519C5AB60F46}" presName="childNode" presStyleLbl="node1" presStyleIdx="9" presStyleCnt="12">
        <dgm:presLayoutVars>
          <dgm:bulletEnabled val="1"/>
        </dgm:presLayoutVars>
      </dgm:prSet>
      <dgm:spPr/>
    </dgm:pt>
    <dgm:pt modelId="{FC6F2929-1A55-4FA6-AE87-63FD70DBAAC7}" type="pres">
      <dgm:prSet presAssocID="{140B6538-6211-48D0-83A3-519C5AB60F46}" presName="aSpace2" presStyleCnt="0"/>
      <dgm:spPr/>
    </dgm:pt>
    <dgm:pt modelId="{B230EC7E-F50B-41B8-ABE2-675E4F822BF4}" type="pres">
      <dgm:prSet presAssocID="{55348AB1-D915-4430-8791-E7B34E406FAF}" presName="childNode" presStyleLbl="node1" presStyleIdx="10" presStyleCnt="12">
        <dgm:presLayoutVars>
          <dgm:bulletEnabled val="1"/>
        </dgm:presLayoutVars>
      </dgm:prSet>
      <dgm:spPr/>
    </dgm:pt>
    <dgm:pt modelId="{E65A3EC1-3871-4420-A19A-332FD49BC7C1}" type="pres">
      <dgm:prSet presAssocID="{55348AB1-D915-4430-8791-E7B34E406FAF}" presName="aSpace2" presStyleCnt="0"/>
      <dgm:spPr/>
    </dgm:pt>
    <dgm:pt modelId="{3BCFCB8F-1CD9-4F8F-8BA9-818B765CD086}" type="pres">
      <dgm:prSet presAssocID="{A0FDA537-3395-4C8A-AE28-9273608C90D5}" presName="childNode" presStyleLbl="node1" presStyleIdx="11" presStyleCnt="12">
        <dgm:presLayoutVars>
          <dgm:bulletEnabled val="1"/>
        </dgm:presLayoutVars>
      </dgm:prSet>
      <dgm:spPr/>
    </dgm:pt>
  </dgm:ptLst>
  <dgm:cxnLst>
    <dgm:cxn modelId="{C5EA3403-9A12-4605-9ED6-E3DB49198701}" srcId="{A3C33F11-F3EC-4D76-A69B-F65A976FD03D}" destId="{A0FDA537-3395-4C8A-AE28-9273608C90D5}" srcOrd="5" destOrd="0" parTransId="{831C116B-FE8C-4CF5-A102-03E782748B5F}" sibTransId="{97108D75-9CF7-4F74-8CC1-12BFAE33690B}"/>
    <dgm:cxn modelId="{BEBB6003-766D-4F1C-88FF-30DBB28857BD}" srcId="{3850E02F-9CF3-4398-833A-E2D56718B510}" destId="{0A0AC69F-B695-4ED3-A3F3-5FC8FBC5F3D0}" srcOrd="0" destOrd="0" parTransId="{71733F91-6ED9-47D8-9F34-6160D1E3A36A}" sibTransId="{B71B3C19-9330-4361-85BF-2BE85ECD3FDF}"/>
    <dgm:cxn modelId="{2A05B00C-6DAB-46C0-A81D-CB1929307D35}" type="presOf" srcId="{A3C33F11-F3EC-4D76-A69B-F65A976FD03D}" destId="{6ACB9DC5-3E34-452D-94A3-6D0E0D9B3F7F}" srcOrd="0" destOrd="0" presId="urn:microsoft.com/office/officeart/2005/8/layout/lProcess2"/>
    <dgm:cxn modelId="{21D64916-3BDE-4F11-9225-FEC6E08D1957}" type="presOf" srcId="{E60EF6E5-EBB5-45CB-AD36-A51825A86D97}" destId="{F9A485BA-AAA9-451C-8D17-5188AD30858C}" srcOrd="0" destOrd="0" presId="urn:microsoft.com/office/officeart/2005/8/layout/lProcess2"/>
    <dgm:cxn modelId="{81B3D62A-D882-415E-8549-C1C1B762191C}" type="presOf" srcId="{A0FDA537-3395-4C8A-AE28-9273608C90D5}" destId="{3BCFCB8F-1CD9-4F8F-8BA9-818B765CD086}" srcOrd="0" destOrd="0" presId="urn:microsoft.com/office/officeart/2005/8/layout/lProcess2"/>
    <dgm:cxn modelId="{9C3B7D39-6A9C-4B66-A159-64A5D302C3DA}" type="presOf" srcId="{3850E02F-9CF3-4398-833A-E2D56718B510}" destId="{C4CE5C7D-F87D-48D1-8FD9-22DE02B84EC4}" srcOrd="0" destOrd="0" presId="urn:microsoft.com/office/officeart/2005/8/layout/lProcess2"/>
    <dgm:cxn modelId="{DACB353A-05DD-485B-9540-5B7B9F1B3CFA}" type="presOf" srcId="{0630C77D-667E-401A-BA3C-7869F490EBB6}" destId="{17534875-19EB-40C2-BAC0-B9756D2000F2}" srcOrd="0" destOrd="0" presId="urn:microsoft.com/office/officeart/2005/8/layout/lProcess2"/>
    <dgm:cxn modelId="{C9D9F056-6259-4E47-8BCC-1E9540646CBE}" srcId="{92D05F8E-355C-4368-BD48-5D7050CAE73C}" destId="{9C0C43D0-D565-4B1B-AD03-7640CA81A90F}" srcOrd="1" destOrd="0" parTransId="{AA163A84-1CEC-4D15-B620-63179DBFCA72}" sibTransId="{3BEE1BBD-5968-438A-8AB9-79320EB0EBDB}"/>
    <dgm:cxn modelId="{C9E8CB59-B6FE-483E-BDB1-AB6D0AAE23BF}" srcId="{A3C33F11-F3EC-4D76-A69B-F65A976FD03D}" destId="{140B6538-6211-48D0-83A3-519C5AB60F46}" srcOrd="3" destOrd="0" parTransId="{27847124-3EE5-445C-A437-500CCE013F3C}" sibTransId="{62735179-D507-4563-ACCE-21B8E68730C7}"/>
    <dgm:cxn modelId="{4B97F959-3FA1-4CC2-993F-6D8ECECBB542}" srcId="{A3C33F11-F3EC-4D76-A69B-F65A976FD03D}" destId="{55348AB1-D915-4430-8791-E7B34E406FAF}" srcOrd="4" destOrd="0" parTransId="{F1FDFB8E-542F-4BC3-88A6-D9F5F5657ABC}" sibTransId="{C287C69A-C40D-4236-8C47-1F439276ED02}"/>
    <dgm:cxn modelId="{1C3D867C-9538-4D36-A71F-DE55D8E6D031}" type="presOf" srcId="{9C0C43D0-D565-4B1B-AD03-7640CA81A90F}" destId="{AE56B9FA-DC4C-4AD9-8382-F701766284E5}" srcOrd="0" destOrd="0" presId="urn:microsoft.com/office/officeart/2005/8/layout/lProcess2"/>
    <dgm:cxn modelId="{D8224C89-4232-4748-B767-81657D6EA84D}" type="presOf" srcId="{55348AB1-D915-4430-8791-E7B34E406FAF}" destId="{B230EC7E-F50B-41B8-ABE2-675E4F822BF4}" srcOrd="0" destOrd="0" presId="urn:microsoft.com/office/officeart/2005/8/layout/lProcess2"/>
    <dgm:cxn modelId="{22ADC88E-6C46-4E0A-9C5E-03A919E20F65}" type="presOf" srcId="{0A0AC69F-B695-4ED3-A3F3-5FC8FBC5F3D0}" destId="{2A7AA741-0F7C-4F10-8F9F-CEBC7E7063E7}" srcOrd="0" destOrd="0" presId="urn:microsoft.com/office/officeart/2005/8/layout/lProcess2"/>
    <dgm:cxn modelId="{6A0FCF93-2103-45F9-9B9F-87BBD5A7D2EE}" srcId="{0A0AC69F-B695-4ED3-A3F3-5FC8FBC5F3D0}" destId="{0CB2976D-ECFC-40B7-954E-7C40371D8FB7}" srcOrd="1" destOrd="0" parTransId="{F48A6D88-F9AE-400E-810A-176B849DB8D6}" sibTransId="{7BC31E73-C1BB-4020-876F-4558386E4664}"/>
    <dgm:cxn modelId="{3DE4FA95-406F-4A88-98B6-9DB0F98DD5BB}" type="presOf" srcId="{54876653-06D0-48AA-9077-2DF70FCF604B}" destId="{FD155E36-A129-482E-B5B6-7EC5BFDBDBFC}" srcOrd="0" destOrd="0" presId="urn:microsoft.com/office/officeart/2005/8/layout/lProcess2"/>
    <dgm:cxn modelId="{44DBC797-39AC-4286-A2AC-6A54AB041EFF}" type="presOf" srcId="{2457D7D4-76C2-4243-BBB0-2BDF3FDB06F3}" destId="{A1D2A160-C1FF-4AC5-8930-9FCC8A0F29C7}" srcOrd="0" destOrd="0" presId="urn:microsoft.com/office/officeart/2005/8/layout/lProcess2"/>
    <dgm:cxn modelId="{DBDC619D-AF91-472E-B0DE-12562B6E8CD3}" type="presOf" srcId="{25A85BCE-A31C-468E-BD9B-67116B1FAE81}" destId="{949E460E-57A2-4D80-9119-709BB0356A36}" srcOrd="0" destOrd="0" presId="urn:microsoft.com/office/officeart/2005/8/layout/lProcess2"/>
    <dgm:cxn modelId="{B8247A9F-243B-4790-B5F8-074371D47F5E}" srcId="{92D05F8E-355C-4368-BD48-5D7050CAE73C}" destId="{2457D7D4-76C2-4243-BBB0-2BDF3FDB06F3}" srcOrd="2" destOrd="0" parTransId="{758AE922-EA07-4802-93DD-1FDED9F528DE}" sibTransId="{1D954823-AC81-4BF3-B479-36718AA608C8}"/>
    <dgm:cxn modelId="{070F6DAA-CDF8-4774-9BA0-CF7644343CC5}" srcId="{0A0AC69F-B695-4ED3-A3F3-5FC8FBC5F3D0}" destId="{E60EF6E5-EBB5-45CB-AD36-A51825A86D97}" srcOrd="0" destOrd="0" parTransId="{3141D8FE-9118-4FC3-A7C1-BA8A7352951B}" sibTransId="{F2FDB145-5674-4ACB-98FD-DDFE41899AAC}"/>
    <dgm:cxn modelId="{9C2147B7-6182-480B-ADD6-19AC4EA7226C}" type="presOf" srcId="{140B6538-6211-48D0-83A3-519C5AB60F46}" destId="{A22CE7AF-1224-47AE-8B81-F0DB9737F013}" srcOrd="0" destOrd="0" presId="urn:microsoft.com/office/officeart/2005/8/layout/lProcess2"/>
    <dgm:cxn modelId="{F8230EBC-B569-4D73-80B1-55D203E7A154}" type="presOf" srcId="{0CB2976D-ECFC-40B7-954E-7C40371D8FB7}" destId="{D1A8D353-9C04-41D9-A13E-5885F7C3FD17}" srcOrd="0" destOrd="0" presId="urn:microsoft.com/office/officeart/2005/8/layout/lProcess2"/>
    <dgm:cxn modelId="{6B756BBE-E266-4234-843A-B70515B11F4B}" srcId="{A3C33F11-F3EC-4D76-A69B-F65A976FD03D}" destId="{25A85BCE-A31C-468E-BD9B-67116B1FAE81}" srcOrd="2" destOrd="0" parTransId="{0386DF40-A455-4E10-B44A-A29D63921924}" sibTransId="{1470FF40-D2F0-491E-8673-D7457C8DD824}"/>
    <dgm:cxn modelId="{1FD90BC5-60FE-4D34-8EEE-B4F4441800C9}" type="presOf" srcId="{A3C33F11-F3EC-4D76-A69B-F65A976FD03D}" destId="{49347DFD-8686-492D-8AF0-7CBED5175961}" srcOrd="1" destOrd="0" presId="urn:microsoft.com/office/officeart/2005/8/layout/lProcess2"/>
    <dgm:cxn modelId="{B55DBFC6-6B31-4097-A54C-42F315334B09}" type="presOf" srcId="{92D05F8E-355C-4368-BD48-5D7050CAE73C}" destId="{8461FE4D-BE60-4E9A-95E4-33577936DE20}" srcOrd="0" destOrd="0" presId="urn:microsoft.com/office/officeart/2005/8/layout/lProcess2"/>
    <dgm:cxn modelId="{7FECA5C8-EC8B-4EAE-80CB-DF83C9CDE1C8}" srcId="{3850E02F-9CF3-4398-833A-E2D56718B510}" destId="{A3C33F11-F3EC-4D76-A69B-F65A976FD03D}" srcOrd="2" destOrd="0" parTransId="{AD2A65FD-A268-4F90-9253-10FD4E8F5FD9}" sibTransId="{CB85DF4D-99F9-4378-ADC8-E70F9A7BD40A}"/>
    <dgm:cxn modelId="{D9D837CB-DAB8-4DB0-A54B-AE610A1B8892}" type="presOf" srcId="{277CC228-7DFE-4AE5-BACB-1908419DE90A}" destId="{3AC54366-E8D6-4367-B71A-1563CD10ABF9}" srcOrd="0" destOrd="0" presId="urn:microsoft.com/office/officeart/2005/8/layout/lProcess2"/>
    <dgm:cxn modelId="{B57F96CB-6377-489D-B587-0358FA15D539}" type="presOf" srcId="{98437395-9FCF-4752-9543-4CB1E6F6B62B}" destId="{EC90A672-E00A-42CE-B2BF-4784E8CB6FD5}" srcOrd="0" destOrd="0" presId="urn:microsoft.com/office/officeart/2005/8/layout/lProcess2"/>
    <dgm:cxn modelId="{625585CF-6518-4962-9A67-AA883C7CDA02}" srcId="{A3C33F11-F3EC-4D76-A69B-F65A976FD03D}" destId="{0630C77D-667E-401A-BA3C-7869F490EBB6}" srcOrd="1" destOrd="0" parTransId="{A024E8D0-B266-4E59-9E89-85114CA680B4}" sibTransId="{501C2466-714F-40E9-A5BE-F8E9D677BCB7}"/>
    <dgm:cxn modelId="{525447D9-3ED7-47DF-AA88-878BA570164D}" srcId="{3850E02F-9CF3-4398-833A-E2D56718B510}" destId="{92D05F8E-355C-4368-BD48-5D7050CAE73C}" srcOrd="1" destOrd="0" parTransId="{725AE1B6-6F9E-4798-A42A-FD201FBCEA97}" sibTransId="{3CA787EA-3E49-4C2F-A693-C2C4FF26561C}"/>
    <dgm:cxn modelId="{E4F72FE0-7C95-4798-91CC-5779A022DFAC}" srcId="{0A0AC69F-B695-4ED3-A3F3-5FC8FBC5F3D0}" destId="{54876653-06D0-48AA-9077-2DF70FCF604B}" srcOrd="2" destOrd="0" parTransId="{0D7AF5BE-9E09-4B93-9674-6526B338E35B}" sibTransId="{6CFBF179-E4C5-46DD-A54B-25654D0B14E1}"/>
    <dgm:cxn modelId="{17B0E0ED-7942-41B2-831B-F57232BB8F69}" srcId="{A3C33F11-F3EC-4D76-A69B-F65A976FD03D}" destId="{98437395-9FCF-4752-9543-4CB1E6F6B62B}" srcOrd="0" destOrd="0" parTransId="{FF4A3DBC-3A6C-43A9-9F90-6DF1733F880B}" sibTransId="{13203D4E-8E61-4037-9170-B2E17DAB045A}"/>
    <dgm:cxn modelId="{EEE1E1ED-EC0A-49DA-B84F-B90A689827F0}" type="presOf" srcId="{0A0AC69F-B695-4ED3-A3F3-5FC8FBC5F3D0}" destId="{F872B50C-E1AF-45D2-87F2-51CB22966A1E}" srcOrd="1" destOrd="0" presId="urn:microsoft.com/office/officeart/2005/8/layout/lProcess2"/>
    <dgm:cxn modelId="{D40449F2-36EF-4E4B-BA52-CCFFAD16C235}" srcId="{92D05F8E-355C-4368-BD48-5D7050CAE73C}" destId="{277CC228-7DFE-4AE5-BACB-1908419DE90A}" srcOrd="0" destOrd="0" parTransId="{ADA0BFCB-1E16-4A2F-A421-1774CC9111E2}" sibTransId="{1AC7BC3D-84CF-4198-BCDD-6595234A8687}"/>
    <dgm:cxn modelId="{7A7763FA-8A99-4A8C-B687-8E2AF1EC39DF}" type="presOf" srcId="{92D05F8E-355C-4368-BD48-5D7050CAE73C}" destId="{5CF0A25D-09E4-4A09-9193-23FB92A7536A}" srcOrd="1" destOrd="0" presId="urn:microsoft.com/office/officeart/2005/8/layout/lProcess2"/>
    <dgm:cxn modelId="{68CBC738-D3EB-4341-801A-933364115251}" type="presParOf" srcId="{C4CE5C7D-F87D-48D1-8FD9-22DE02B84EC4}" destId="{9DB0A94D-69BA-40BD-9874-6D8C6278AD43}" srcOrd="0" destOrd="0" presId="urn:microsoft.com/office/officeart/2005/8/layout/lProcess2"/>
    <dgm:cxn modelId="{28CF5BFF-7364-490C-A417-B1FD9DBF53C0}" type="presParOf" srcId="{9DB0A94D-69BA-40BD-9874-6D8C6278AD43}" destId="{2A7AA741-0F7C-4F10-8F9F-CEBC7E7063E7}" srcOrd="0" destOrd="0" presId="urn:microsoft.com/office/officeart/2005/8/layout/lProcess2"/>
    <dgm:cxn modelId="{7643AE23-8FD2-48DC-AEF7-E3276F2A3784}" type="presParOf" srcId="{9DB0A94D-69BA-40BD-9874-6D8C6278AD43}" destId="{F872B50C-E1AF-45D2-87F2-51CB22966A1E}" srcOrd="1" destOrd="0" presId="urn:microsoft.com/office/officeart/2005/8/layout/lProcess2"/>
    <dgm:cxn modelId="{102D0250-8E08-4D8F-9864-3C61EEDA2F5E}" type="presParOf" srcId="{9DB0A94D-69BA-40BD-9874-6D8C6278AD43}" destId="{5CF1326D-1F01-4C2E-ABA0-48A7C6D1B207}" srcOrd="2" destOrd="0" presId="urn:microsoft.com/office/officeart/2005/8/layout/lProcess2"/>
    <dgm:cxn modelId="{DD2AE19A-957C-4019-9D78-A7CC844EB4B7}" type="presParOf" srcId="{5CF1326D-1F01-4C2E-ABA0-48A7C6D1B207}" destId="{523E0A53-1F46-442A-893A-80A73C6232A8}" srcOrd="0" destOrd="0" presId="urn:microsoft.com/office/officeart/2005/8/layout/lProcess2"/>
    <dgm:cxn modelId="{5A106576-3FDC-48C8-BDB6-A0B3D636F493}" type="presParOf" srcId="{523E0A53-1F46-442A-893A-80A73C6232A8}" destId="{F9A485BA-AAA9-451C-8D17-5188AD30858C}" srcOrd="0" destOrd="0" presId="urn:microsoft.com/office/officeart/2005/8/layout/lProcess2"/>
    <dgm:cxn modelId="{C1DFAD3A-6CCA-4B46-A0F6-A314955B0F14}" type="presParOf" srcId="{523E0A53-1F46-442A-893A-80A73C6232A8}" destId="{38338593-0CD5-4C77-A739-E6C38701B16B}" srcOrd="1" destOrd="0" presId="urn:microsoft.com/office/officeart/2005/8/layout/lProcess2"/>
    <dgm:cxn modelId="{359462FE-B4A1-4ED7-9343-57CB59F1B07F}" type="presParOf" srcId="{523E0A53-1F46-442A-893A-80A73C6232A8}" destId="{D1A8D353-9C04-41D9-A13E-5885F7C3FD17}" srcOrd="2" destOrd="0" presId="urn:microsoft.com/office/officeart/2005/8/layout/lProcess2"/>
    <dgm:cxn modelId="{BCC18956-093A-46BA-8BB2-D60EFA967AF6}" type="presParOf" srcId="{523E0A53-1F46-442A-893A-80A73C6232A8}" destId="{1F1DB81C-2A96-40CC-BFB3-8F593BDEB78F}" srcOrd="3" destOrd="0" presId="urn:microsoft.com/office/officeart/2005/8/layout/lProcess2"/>
    <dgm:cxn modelId="{F8EDC9A3-86E6-4CC8-8C9E-CD3AA26546A7}" type="presParOf" srcId="{523E0A53-1F46-442A-893A-80A73C6232A8}" destId="{FD155E36-A129-482E-B5B6-7EC5BFDBDBFC}" srcOrd="4" destOrd="0" presId="urn:microsoft.com/office/officeart/2005/8/layout/lProcess2"/>
    <dgm:cxn modelId="{1E586C9E-4E6A-48C4-975A-46F71DDF3C81}" type="presParOf" srcId="{C4CE5C7D-F87D-48D1-8FD9-22DE02B84EC4}" destId="{CBFF896F-00EE-4F12-9E2E-7CFACD4772DE}" srcOrd="1" destOrd="0" presId="urn:microsoft.com/office/officeart/2005/8/layout/lProcess2"/>
    <dgm:cxn modelId="{5787CCC5-1C96-4B79-A4EC-B8474B2AC38D}" type="presParOf" srcId="{C4CE5C7D-F87D-48D1-8FD9-22DE02B84EC4}" destId="{70F202C3-52B4-4D2B-9BFD-AC9F65603AFB}" srcOrd="2" destOrd="0" presId="urn:microsoft.com/office/officeart/2005/8/layout/lProcess2"/>
    <dgm:cxn modelId="{2EE94A99-22B6-4972-A03C-2D18FA3F855F}" type="presParOf" srcId="{70F202C3-52B4-4D2B-9BFD-AC9F65603AFB}" destId="{8461FE4D-BE60-4E9A-95E4-33577936DE20}" srcOrd="0" destOrd="0" presId="urn:microsoft.com/office/officeart/2005/8/layout/lProcess2"/>
    <dgm:cxn modelId="{AF385169-7B9F-4609-8B42-F21B9B0DFDA4}" type="presParOf" srcId="{70F202C3-52B4-4D2B-9BFD-AC9F65603AFB}" destId="{5CF0A25D-09E4-4A09-9193-23FB92A7536A}" srcOrd="1" destOrd="0" presId="urn:microsoft.com/office/officeart/2005/8/layout/lProcess2"/>
    <dgm:cxn modelId="{7EAA9841-DFC6-46D7-812D-4D1B9F023447}" type="presParOf" srcId="{70F202C3-52B4-4D2B-9BFD-AC9F65603AFB}" destId="{0D5A12C7-02FD-4DBB-9755-9A95D080A602}" srcOrd="2" destOrd="0" presId="urn:microsoft.com/office/officeart/2005/8/layout/lProcess2"/>
    <dgm:cxn modelId="{CD04486B-65FE-4534-9A65-2A9B360AEA8F}" type="presParOf" srcId="{0D5A12C7-02FD-4DBB-9755-9A95D080A602}" destId="{2078B0EA-2844-4976-8B5B-F8DB620D481E}" srcOrd="0" destOrd="0" presId="urn:microsoft.com/office/officeart/2005/8/layout/lProcess2"/>
    <dgm:cxn modelId="{48583B13-9624-4442-969D-7BE38F5758D2}" type="presParOf" srcId="{2078B0EA-2844-4976-8B5B-F8DB620D481E}" destId="{3AC54366-E8D6-4367-B71A-1563CD10ABF9}" srcOrd="0" destOrd="0" presId="urn:microsoft.com/office/officeart/2005/8/layout/lProcess2"/>
    <dgm:cxn modelId="{A3AA7208-4B96-4DCE-89E0-498D4FF089D6}" type="presParOf" srcId="{2078B0EA-2844-4976-8B5B-F8DB620D481E}" destId="{EBDE5150-81E9-4715-91E7-AE455A001809}" srcOrd="1" destOrd="0" presId="urn:microsoft.com/office/officeart/2005/8/layout/lProcess2"/>
    <dgm:cxn modelId="{15042B86-295E-4ECE-AAA6-7D0D424F553C}" type="presParOf" srcId="{2078B0EA-2844-4976-8B5B-F8DB620D481E}" destId="{AE56B9FA-DC4C-4AD9-8382-F701766284E5}" srcOrd="2" destOrd="0" presId="urn:microsoft.com/office/officeart/2005/8/layout/lProcess2"/>
    <dgm:cxn modelId="{901F605B-2EDE-4922-B34A-0F7FA66CF43A}" type="presParOf" srcId="{2078B0EA-2844-4976-8B5B-F8DB620D481E}" destId="{B9B225E2-773D-432A-AC77-9D461C85B8CE}" srcOrd="3" destOrd="0" presId="urn:microsoft.com/office/officeart/2005/8/layout/lProcess2"/>
    <dgm:cxn modelId="{667A847C-AEA1-41FA-AB0F-D093B496BA20}" type="presParOf" srcId="{2078B0EA-2844-4976-8B5B-F8DB620D481E}" destId="{A1D2A160-C1FF-4AC5-8930-9FCC8A0F29C7}" srcOrd="4" destOrd="0" presId="urn:microsoft.com/office/officeart/2005/8/layout/lProcess2"/>
    <dgm:cxn modelId="{A5263BDB-596B-4103-84B7-8E313748C52B}" type="presParOf" srcId="{C4CE5C7D-F87D-48D1-8FD9-22DE02B84EC4}" destId="{0539E836-2671-4744-863B-810475BFDF83}" srcOrd="3" destOrd="0" presId="urn:microsoft.com/office/officeart/2005/8/layout/lProcess2"/>
    <dgm:cxn modelId="{9E6320CD-1153-408A-AE33-032B0D159D87}" type="presParOf" srcId="{C4CE5C7D-F87D-48D1-8FD9-22DE02B84EC4}" destId="{B874FC7E-6400-4B04-BDCC-8C3C353070B9}" srcOrd="4" destOrd="0" presId="urn:microsoft.com/office/officeart/2005/8/layout/lProcess2"/>
    <dgm:cxn modelId="{E7CAAA00-2C57-4F3C-AA3B-4D1A2EDB6DAF}" type="presParOf" srcId="{B874FC7E-6400-4B04-BDCC-8C3C353070B9}" destId="{6ACB9DC5-3E34-452D-94A3-6D0E0D9B3F7F}" srcOrd="0" destOrd="0" presId="urn:microsoft.com/office/officeart/2005/8/layout/lProcess2"/>
    <dgm:cxn modelId="{AB9830E9-9AFF-4F64-9729-C38F258AB229}" type="presParOf" srcId="{B874FC7E-6400-4B04-BDCC-8C3C353070B9}" destId="{49347DFD-8686-492D-8AF0-7CBED5175961}" srcOrd="1" destOrd="0" presId="urn:microsoft.com/office/officeart/2005/8/layout/lProcess2"/>
    <dgm:cxn modelId="{121CFD1F-DE09-4990-A1AE-16C40BFB714E}" type="presParOf" srcId="{B874FC7E-6400-4B04-BDCC-8C3C353070B9}" destId="{5A83F7B3-7960-4F8B-8A2A-9B26D34E0276}" srcOrd="2" destOrd="0" presId="urn:microsoft.com/office/officeart/2005/8/layout/lProcess2"/>
    <dgm:cxn modelId="{CC931748-6643-4FB9-87EF-1C0CFA2B1D6C}" type="presParOf" srcId="{5A83F7B3-7960-4F8B-8A2A-9B26D34E0276}" destId="{A02F11CA-A143-4816-B11D-D7BB3EDD120B}" srcOrd="0" destOrd="0" presId="urn:microsoft.com/office/officeart/2005/8/layout/lProcess2"/>
    <dgm:cxn modelId="{C48AA784-902F-4CB7-87AB-AD4D7FFE0AC4}" type="presParOf" srcId="{A02F11CA-A143-4816-B11D-D7BB3EDD120B}" destId="{EC90A672-E00A-42CE-B2BF-4784E8CB6FD5}" srcOrd="0" destOrd="0" presId="urn:microsoft.com/office/officeart/2005/8/layout/lProcess2"/>
    <dgm:cxn modelId="{A2773696-52F5-452D-B12D-F8CCC6617C8C}" type="presParOf" srcId="{A02F11CA-A143-4816-B11D-D7BB3EDD120B}" destId="{6EFDF01F-5FD7-4EA9-8A4B-8202B0D6E20B}" srcOrd="1" destOrd="0" presId="urn:microsoft.com/office/officeart/2005/8/layout/lProcess2"/>
    <dgm:cxn modelId="{C958D711-0EF4-47E2-9F77-15652C35D033}" type="presParOf" srcId="{A02F11CA-A143-4816-B11D-D7BB3EDD120B}" destId="{17534875-19EB-40C2-BAC0-B9756D2000F2}" srcOrd="2" destOrd="0" presId="urn:microsoft.com/office/officeart/2005/8/layout/lProcess2"/>
    <dgm:cxn modelId="{AAD26B47-43EF-48AC-916F-060BE40B17CE}" type="presParOf" srcId="{A02F11CA-A143-4816-B11D-D7BB3EDD120B}" destId="{6155398F-DE63-451C-BD8D-280903151555}" srcOrd="3" destOrd="0" presId="urn:microsoft.com/office/officeart/2005/8/layout/lProcess2"/>
    <dgm:cxn modelId="{9044DF47-5CA7-4D66-ADF5-3F44E5F2FC81}" type="presParOf" srcId="{A02F11CA-A143-4816-B11D-D7BB3EDD120B}" destId="{949E460E-57A2-4D80-9119-709BB0356A36}" srcOrd="4" destOrd="0" presId="urn:microsoft.com/office/officeart/2005/8/layout/lProcess2"/>
    <dgm:cxn modelId="{B9F037E5-EBF5-4A66-ABA8-8FD2CBA0EB89}" type="presParOf" srcId="{A02F11CA-A143-4816-B11D-D7BB3EDD120B}" destId="{A48399B2-CC39-459E-88F0-F70D522EAC1D}" srcOrd="5" destOrd="0" presId="urn:microsoft.com/office/officeart/2005/8/layout/lProcess2"/>
    <dgm:cxn modelId="{ECBE28FA-9CF7-46ED-AFE5-6E431F32B780}" type="presParOf" srcId="{A02F11CA-A143-4816-B11D-D7BB3EDD120B}" destId="{A22CE7AF-1224-47AE-8B81-F0DB9737F013}" srcOrd="6" destOrd="0" presId="urn:microsoft.com/office/officeart/2005/8/layout/lProcess2"/>
    <dgm:cxn modelId="{FB5835C7-9BD9-4F7A-931A-025D8DB4FED6}" type="presParOf" srcId="{A02F11CA-A143-4816-B11D-D7BB3EDD120B}" destId="{FC6F2929-1A55-4FA6-AE87-63FD70DBAAC7}" srcOrd="7" destOrd="0" presId="urn:microsoft.com/office/officeart/2005/8/layout/lProcess2"/>
    <dgm:cxn modelId="{7F4CF225-9CC8-4FAB-B265-E956779D13D0}" type="presParOf" srcId="{A02F11CA-A143-4816-B11D-D7BB3EDD120B}" destId="{B230EC7E-F50B-41B8-ABE2-675E4F822BF4}" srcOrd="8" destOrd="0" presId="urn:microsoft.com/office/officeart/2005/8/layout/lProcess2"/>
    <dgm:cxn modelId="{62D65547-5F5B-4A0A-ACE6-22FB8D2923BD}" type="presParOf" srcId="{A02F11CA-A143-4816-B11D-D7BB3EDD120B}" destId="{E65A3EC1-3871-4420-A19A-332FD49BC7C1}" srcOrd="9" destOrd="0" presId="urn:microsoft.com/office/officeart/2005/8/layout/lProcess2"/>
    <dgm:cxn modelId="{8CD16B78-E283-4476-A340-634FF1378860}" type="presParOf" srcId="{A02F11CA-A143-4816-B11D-D7BB3EDD120B}" destId="{3BCFCB8F-1CD9-4F8F-8BA9-818B765CD086}" srcOrd="1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8C2530-E47A-40CE-830D-CC431821A4FA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04D0FCA-6EBB-40BE-9BE1-EECDF6BE57CD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ctr"/>
          <a:r>
            <a:rPr lang="es-ES" sz="1800" b="1" dirty="0">
              <a:solidFill>
                <a:srgbClr val="C00000"/>
              </a:solidFill>
            </a:rPr>
            <a:t>Temas: </a:t>
          </a:r>
          <a:endParaRPr lang="es-ES" sz="1800" dirty="0">
            <a:solidFill>
              <a:srgbClr val="C00000"/>
            </a:solidFill>
          </a:endParaRPr>
        </a:p>
      </dgm:t>
    </dgm:pt>
    <dgm:pt modelId="{56A53E3C-C7F5-457E-8C7B-218F369B1AD3}" type="parTrans" cxnId="{748EC721-27B1-43BE-A172-93CB66C98283}">
      <dgm:prSet/>
      <dgm:spPr/>
      <dgm:t>
        <a:bodyPr/>
        <a:lstStyle/>
        <a:p>
          <a:endParaRPr lang="es-ES"/>
        </a:p>
      </dgm:t>
    </dgm:pt>
    <dgm:pt modelId="{C9498AB8-8477-49C0-B70A-58C214B5AB4A}" type="sibTrans" cxnId="{748EC721-27B1-43BE-A172-93CB66C98283}">
      <dgm:prSet/>
      <dgm:spPr/>
      <dgm:t>
        <a:bodyPr/>
        <a:lstStyle/>
        <a:p>
          <a:endParaRPr lang="es-ES"/>
        </a:p>
      </dgm:t>
    </dgm:pt>
    <dgm:pt modelId="{28378582-301D-4A4C-845F-8C8F0FA34068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l"/>
          <a:r>
            <a:rPr lang="es-ES" sz="1600" dirty="0">
              <a:solidFill>
                <a:schemeClr val="tx1"/>
              </a:solidFill>
            </a:rPr>
            <a:t>Visión dual del mundo (apariencia – realidad, destino – libre albedrío, engaño – desengaño… ).</a:t>
          </a:r>
        </a:p>
      </dgm:t>
    </dgm:pt>
    <dgm:pt modelId="{638392A1-4BBF-41E7-AF2B-66AB0564D21D}" type="parTrans" cxnId="{8130A2FA-72B1-4355-B6CC-15E516A53AFA}">
      <dgm:prSet/>
      <dgm:spPr/>
      <dgm:t>
        <a:bodyPr/>
        <a:lstStyle/>
        <a:p>
          <a:endParaRPr lang="es-ES"/>
        </a:p>
      </dgm:t>
    </dgm:pt>
    <dgm:pt modelId="{6D147A90-2E39-4914-8D89-9622AFC74DAE}" type="sibTrans" cxnId="{8130A2FA-72B1-4355-B6CC-15E516A53AFA}">
      <dgm:prSet/>
      <dgm:spPr/>
      <dgm:t>
        <a:bodyPr/>
        <a:lstStyle/>
        <a:p>
          <a:endParaRPr lang="es-ES"/>
        </a:p>
      </dgm:t>
    </dgm:pt>
    <dgm:pt modelId="{C77E8510-68DC-4644-9B0B-0A264892479E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l"/>
          <a:r>
            <a:rPr lang="es-ES" sz="1600" dirty="0">
              <a:solidFill>
                <a:schemeClr val="tx1"/>
              </a:solidFill>
            </a:rPr>
            <a:t>Amor, honor o celos que se resuelven desde una posición conservadora para recuperar el orden inicial.</a:t>
          </a:r>
        </a:p>
      </dgm:t>
    </dgm:pt>
    <dgm:pt modelId="{786D6C61-8D15-45B1-813E-0B869456F479}" type="parTrans" cxnId="{D757BEDB-A935-4610-94E2-BA184742A857}">
      <dgm:prSet/>
      <dgm:spPr/>
      <dgm:t>
        <a:bodyPr/>
        <a:lstStyle/>
        <a:p>
          <a:endParaRPr lang="es-ES"/>
        </a:p>
      </dgm:t>
    </dgm:pt>
    <dgm:pt modelId="{7A8F96DD-4120-4B48-A14D-CF20147D4FDD}" type="sibTrans" cxnId="{D757BEDB-A935-4610-94E2-BA184742A857}">
      <dgm:prSet/>
      <dgm:spPr/>
      <dgm:t>
        <a:bodyPr/>
        <a:lstStyle/>
        <a:p>
          <a:endParaRPr lang="es-ES"/>
        </a:p>
      </dgm:t>
    </dgm:pt>
    <dgm:pt modelId="{893DC766-C8A1-48CF-8608-63C10254F4F6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l"/>
          <a:r>
            <a:rPr lang="es-ES" sz="1600" dirty="0">
              <a:solidFill>
                <a:schemeClr val="tx1"/>
              </a:solidFill>
            </a:rPr>
            <a:t>Como conclusión de los conflictos: desengaño y menosprecio de este mundo (sueño o teatro – “representamos un papel”).</a:t>
          </a:r>
        </a:p>
      </dgm:t>
    </dgm:pt>
    <dgm:pt modelId="{81CA3203-A1DD-4C79-929A-89D0CBC5A58E}" type="parTrans" cxnId="{330B5DF5-A05E-43BF-9584-E5A92824781A}">
      <dgm:prSet/>
      <dgm:spPr/>
      <dgm:t>
        <a:bodyPr/>
        <a:lstStyle/>
        <a:p>
          <a:endParaRPr lang="es-ES"/>
        </a:p>
      </dgm:t>
    </dgm:pt>
    <dgm:pt modelId="{5E4E3302-D0D0-4A11-BAE7-40FE6B1CCB46}" type="sibTrans" cxnId="{330B5DF5-A05E-43BF-9584-E5A92824781A}">
      <dgm:prSet/>
      <dgm:spPr/>
      <dgm:t>
        <a:bodyPr/>
        <a:lstStyle/>
        <a:p>
          <a:endParaRPr lang="es-ES"/>
        </a:p>
      </dgm:t>
    </dgm:pt>
    <dgm:pt modelId="{6C14719E-FB58-47AE-88DA-D7E11DDA1760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r>
            <a:rPr lang="es-ES" sz="1800" b="1" dirty="0">
              <a:solidFill>
                <a:srgbClr val="C00000"/>
              </a:solidFill>
            </a:rPr>
            <a:t>Características: </a:t>
          </a:r>
        </a:p>
        <a:p>
          <a:r>
            <a:rPr lang="es-ES" sz="1600" dirty="0">
              <a:solidFill>
                <a:schemeClr val="tx1"/>
              </a:solidFill>
            </a:rPr>
            <a:t>Utiliza la fórmula lopesca, pero condensa la acción en el protagonista. (Son abundantes protagonistas con un hondo conflicto interior: monólogos y reflexiones.) Profundiza más en la psicología de los personajes. </a:t>
          </a:r>
        </a:p>
      </dgm:t>
    </dgm:pt>
    <dgm:pt modelId="{B7F382B2-B73C-4B9A-9E50-1A9E2516B621}" type="parTrans" cxnId="{1A927C44-4B43-45D4-B066-0DAA12DDF1A5}">
      <dgm:prSet/>
      <dgm:spPr/>
      <dgm:t>
        <a:bodyPr/>
        <a:lstStyle/>
        <a:p>
          <a:endParaRPr lang="es-ES"/>
        </a:p>
      </dgm:t>
    </dgm:pt>
    <dgm:pt modelId="{BA2DFFF3-6A54-4868-8852-C14AD34CAC28}" type="sibTrans" cxnId="{1A927C44-4B43-45D4-B066-0DAA12DDF1A5}">
      <dgm:prSet/>
      <dgm:spPr/>
      <dgm:t>
        <a:bodyPr/>
        <a:lstStyle/>
        <a:p>
          <a:endParaRPr lang="es-ES"/>
        </a:p>
      </dgm:t>
    </dgm:pt>
    <dgm:pt modelId="{CA1C464D-5E8F-4096-BEC3-A0E00F6D8653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ctr"/>
          <a:r>
            <a:rPr lang="es-ES" sz="1800" b="1" dirty="0">
              <a:solidFill>
                <a:srgbClr val="C00000"/>
              </a:solidFill>
            </a:rPr>
            <a:t>Estilo:</a:t>
          </a:r>
          <a:endParaRPr lang="es-ES" sz="1800" dirty="0">
            <a:solidFill>
              <a:srgbClr val="C00000"/>
            </a:solidFill>
          </a:endParaRPr>
        </a:p>
      </dgm:t>
    </dgm:pt>
    <dgm:pt modelId="{C1D3D8F3-087D-4081-AAC9-1A1383AD3296}" type="parTrans" cxnId="{6E67847B-E2FF-4612-83BF-1E1D16D7411C}">
      <dgm:prSet/>
      <dgm:spPr/>
      <dgm:t>
        <a:bodyPr/>
        <a:lstStyle/>
        <a:p>
          <a:endParaRPr lang="es-ES"/>
        </a:p>
      </dgm:t>
    </dgm:pt>
    <dgm:pt modelId="{07626DF4-C8D6-4367-879B-11A4FA594A03}" type="sibTrans" cxnId="{6E67847B-E2FF-4612-83BF-1E1D16D7411C}">
      <dgm:prSet/>
      <dgm:spPr/>
      <dgm:t>
        <a:bodyPr/>
        <a:lstStyle/>
        <a:p>
          <a:endParaRPr lang="es-ES"/>
        </a:p>
      </dgm:t>
    </dgm:pt>
    <dgm:pt modelId="{D1CDEAB6-0C53-45C4-AA2B-2B6F90916697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l"/>
          <a:r>
            <a:rPr lang="es-ES" sz="1600" dirty="0">
              <a:solidFill>
                <a:schemeClr val="tx1"/>
              </a:solidFill>
            </a:rPr>
            <a:t>Teatro reflexivo y de contenido ideológico: metáforas, símbolos, antítesis, contrastes, etc.</a:t>
          </a:r>
        </a:p>
      </dgm:t>
    </dgm:pt>
    <dgm:pt modelId="{09B16FE5-240F-4C18-93D7-5A35BCD2A904}" type="parTrans" cxnId="{1958B630-D5B2-463E-AFB3-2612840899BC}">
      <dgm:prSet/>
      <dgm:spPr/>
      <dgm:t>
        <a:bodyPr/>
        <a:lstStyle/>
        <a:p>
          <a:endParaRPr lang="es-ES"/>
        </a:p>
      </dgm:t>
    </dgm:pt>
    <dgm:pt modelId="{43CAFC28-6213-4E8C-844A-C83379183269}" type="sibTrans" cxnId="{1958B630-D5B2-463E-AFB3-2612840899BC}">
      <dgm:prSet/>
      <dgm:spPr/>
      <dgm:t>
        <a:bodyPr/>
        <a:lstStyle/>
        <a:p>
          <a:endParaRPr lang="es-ES"/>
        </a:p>
      </dgm:t>
    </dgm:pt>
    <dgm:pt modelId="{C245F1E5-27DF-4341-95D1-57369BE6ACAC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l"/>
          <a:r>
            <a:rPr lang="es-ES" sz="1600" dirty="0">
              <a:solidFill>
                <a:schemeClr val="tx1"/>
              </a:solidFill>
            </a:rPr>
            <a:t>Dos estilos: </a:t>
          </a:r>
        </a:p>
      </dgm:t>
    </dgm:pt>
    <dgm:pt modelId="{F20A87CB-E6A4-48AA-A405-6E534B76B99C}" type="parTrans" cxnId="{D1907AB5-B11F-412F-86CC-CE3210B5FE8E}">
      <dgm:prSet/>
      <dgm:spPr/>
      <dgm:t>
        <a:bodyPr/>
        <a:lstStyle/>
        <a:p>
          <a:endParaRPr lang="es-ES"/>
        </a:p>
      </dgm:t>
    </dgm:pt>
    <dgm:pt modelId="{51622E3D-1AE0-4332-970A-959FB33B56AA}" type="sibTrans" cxnId="{D1907AB5-B11F-412F-86CC-CE3210B5FE8E}">
      <dgm:prSet/>
      <dgm:spPr/>
      <dgm:t>
        <a:bodyPr/>
        <a:lstStyle/>
        <a:p>
          <a:endParaRPr lang="es-ES"/>
        </a:p>
      </dgm:t>
    </dgm:pt>
    <dgm:pt modelId="{8151F894-652E-4001-B1C5-72FD2E732535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l"/>
          <a:r>
            <a:rPr lang="es-ES" sz="1600" b="1" i="0" dirty="0">
              <a:solidFill>
                <a:srgbClr val="00B050"/>
              </a:solidFill>
            </a:rPr>
            <a:t>Obras para corrales: </a:t>
          </a:r>
          <a:r>
            <a:rPr lang="es-ES" sz="1600" dirty="0">
              <a:solidFill>
                <a:schemeClr val="tx1"/>
              </a:solidFill>
            </a:rPr>
            <a:t>brevedad, comicidad, dinamismo, perfección técnica, fórmula lopesca. </a:t>
          </a:r>
          <a:r>
            <a:rPr lang="es-ES" sz="1600" i="1" dirty="0">
              <a:solidFill>
                <a:schemeClr val="tx1"/>
              </a:solidFill>
            </a:rPr>
            <a:t>La dama duende.</a:t>
          </a:r>
          <a:endParaRPr lang="es-ES" sz="1600" dirty="0">
            <a:solidFill>
              <a:schemeClr val="tx1"/>
            </a:solidFill>
          </a:endParaRPr>
        </a:p>
      </dgm:t>
    </dgm:pt>
    <dgm:pt modelId="{85BF3BFA-3357-4101-A1DF-EDC1C44DB9CD}" type="parTrans" cxnId="{FB16739E-0CA4-4096-A682-F3C804EB0B69}">
      <dgm:prSet/>
      <dgm:spPr/>
      <dgm:t>
        <a:bodyPr/>
        <a:lstStyle/>
        <a:p>
          <a:endParaRPr lang="es-ES"/>
        </a:p>
      </dgm:t>
    </dgm:pt>
    <dgm:pt modelId="{48B76822-4BAB-4A3C-A7F1-86D15222A162}" type="sibTrans" cxnId="{FB16739E-0CA4-4096-A682-F3C804EB0B69}">
      <dgm:prSet/>
      <dgm:spPr/>
      <dgm:t>
        <a:bodyPr/>
        <a:lstStyle/>
        <a:p>
          <a:endParaRPr lang="es-ES"/>
        </a:p>
      </dgm:t>
    </dgm:pt>
    <dgm:pt modelId="{A7BF8DB9-02D8-4109-AA0C-253136A41DFA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l"/>
          <a:r>
            <a:rPr lang="es-ES" sz="1600" b="1" dirty="0">
              <a:solidFill>
                <a:srgbClr val="0070C0"/>
              </a:solidFill>
            </a:rPr>
            <a:t>Autos y teatro cortesano: </a:t>
          </a:r>
          <a:r>
            <a:rPr lang="es-ES" sz="1600" dirty="0">
              <a:solidFill>
                <a:schemeClr val="tx1"/>
              </a:solidFill>
            </a:rPr>
            <a:t>abstractas, expresión más compleja. </a:t>
          </a:r>
          <a:r>
            <a:rPr lang="es-ES" sz="1600" i="1" dirty="0">
              <a:solidFill>
                <a:schemeClr val="tx1"/>
              </a:solidFill>
            </a:rPr>
            <a:t>El gran teatro del mundo. </a:t>
          </a:r>
          <a:endParaRPr lang="es-ES" sz="1600" dirty="0">
            <a:solidFill>
              <a:schemeClr val="tx1"/>
            </a:solidFill>
          </a:endParaRPr>
        </a:p>
      </dgm:t>
    </dgm:pt>
    <dgm:pt modelId="{2F3A93BA-A6DD-456B-896C-842C9D3B13EA}" type="parTrans" cxnId="{30267C4D-1E89-43D5-83E4-B56E175FDA04}">
      <dgm:prSet/>
      <dgm:spPr/>
      <dgm:t>
        <a:bodyPr/>
        <a:lstStyle/>
        <a:p>
          <a:endParaRPr lang="es-ES"/>
        </a:p>
      </dgm:t>
    </dgm:pt>
    <dgm:pt modelId="{F5163B8C-AAC6-4599-9226-1A8F140973DC}" type="sibTrans" cxnId="{30267C4D-1E89-43D5-83E4-B56E175FDA04}">
      <dgm:prSet/>
      <dgm:spPr/>
      <dgm:t>
        <a:bodyPr/>
        <a:lstStyle/>
        <a:p>
          <a:endParaRPr lang="es-ES"/>
        </a:p>
      </dgm:t>
    </dgm:pt>
    <dgm:pt modelId="{6BAF5F69-E5C7-40CF-B697-558F7D63F294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ctr"/>
          <a:r>
            <a:rPr lang="es-ES" sz="1800" b="1" dirty="0">
              <a:solidFill>
                <a:srgbClr val="C00000"/>
              </a:solidFill>
            </a:rPr>
            <a:t>Obras: </a:t>
          </a:r>
          <a:endParaRPr lang="es-ES" sz="1800" dirty="0">
            <a:solidFill>
              <a:srgbClr val="C00000"/>
            </a:solidFill>
          </a:endParaRPr>
        </a:p>
      </dgm:t>
    </dgm:pt>
    <dgm:pt modelId="{03BCE715-17AC-493C-B489-244DA3B8A041}" type="parTrans" cxnId="{7BEE648E-3173-41C3-B2BC-0EC16C72A11A}">
      <dgm:prSet/>
      <dgm:spPr/>
      <dgm:t>
        <a:bodyPr/>
        <a:lstStyle/>
        <a:p>
          <a:endParaRPr lang="es-ES"/>
        </a:p>
      </dgm:t>
    </dgm:pt>
    <dgm:pt modelId="{FF05762F-4927-45AB-9EB9-D39950A88746}" type="sibTrans" cxnId="{7BEE648E-3173-41C3-B2BC-0EC16C72A11A}">
      <dgm:prSet/>
      <dgm:spPr/>
      <dgm:t>
        <a:bodyPr/>
        <a:lstStyle/>
        <a:p>
          <a:endParaRPr lang="es-ES"/>
        </a:p>
      </dgm:t>
    </dgm:pt>
    <dgm:pt modelId="{B6C92E0D-AB21-4F6B-BBC8-31B2E705C3E5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l"/>
          <a:r>
            <a:rPr lang="es-ES" sz="1600" b="1" dirty="0">
              <a:solidFill>
                <a:srgbClr val="00B050"/>
              </a:solidFill>
            </a:rPr>
            <a:t>Dramas de honor: </a:t>
          </a:r>
          <a:r>
            <a:rPr lang="es-ES" sz="1600" dirty="0">
              <a:solidFill>
                <a:schemeClr val="tx1"/>
              </a:solidFill>
            </a:rPr>
            <a:t>Marido que “venga” con sangre el honor de su mujer. </a:t>
          </a:r>
          <a:r>
            <a:rPr lang="es-ES" sz="1600" i="1" dirty="0">
              <a:solidFill>
                <a:schemeClr val="tx1"/>
              </a:solidFill>
            </a:rPr>
            <a:t>El médico de su honra. </a:t>
          </a:r>
          <a:endParaRPr lang="es-ES" sz="1600" dirty="0">
            <a:solidFill>
              <a:schemeClr val="tx1"/>
            </a:solidFill>
          </a:endParaRPr>
        </a:p>
      </dgm:t>
    </dgm:pt>
    <dgm:pt modelId="{7A8EDB15-4230-4271-A086-50E24546A4B6}" type="parTrans" cxnId="{1C6BF513-349A-4CCC-B367-7766D58A967E}">
      <dgm:prSet/>
      <dgm:spPr/>
      <dgm:t>
        <a:bodyPr/>
        <a:lstStyle/>
        <a:p>
          <a:endParaRPr lang="es-ES"/>
        </a:p>
      </dgm:t>
    </dgm:pt>
    <dgm:pt modelId="{B6749805-F463-475B-B3D1-D19D9F2035F6}" type="sibTrans" cxnId="{1C6BF513-349A-4CCC-B367-7766D58A967E}">
      <dgm:prSet/>
      <dgm:spPr/>
      <dgm:t>
        <a:bodyPr/>
        <a:lstStyle/>
        <a:p>
          <a:endParaRPr lang="es-ES"/>
        </a:p>
      </dgm:t>
    </dgm:pt>
    <dgm:pt modelId="{6C0B9388-A692-450D-99D0-843A012EC2BF}">
      <dgm:prSet custT="1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l"/>
          <a:r>
            <a:rPr lang="es-ES" sz="1600" b="1" dirty="0">
              <a:solidFill>
                <a:srgbClr val="0070C0"/>
              </a:solidFill>
            </a:rPr>
            <a:t>Tragedias filosóficas y religiosas: </a:t>
          </a:r>
          <a:r>
            <a:rPr lang="es-ES" sz="1600" dirty="0">
              <a:solidFill>
                <a:schemeClr val="tx1"/>
              </a:solidFill>
            </a:rPr>
            <a:t>Conflicto entre el destino y el libre albedrío. </a:t>
          </a:r>
          <a:r>
            <a:rPr lang="es-ES" sz="1600" i="1" dirty="0">
              <a:solidFill>
                <a:schemeClr val="tx1"/>
              </a:solidFill>
            </a:rPr>
            <a:t>La vida es sueño.</a:t>
          </a:r>
          <a:endParaRPr lang="es-ES" sz="1600" dirty="0">
            <a:solidFill>
              <a:schemeClr val="tx1"/>
            </a:solidFill>
          </a:endParaRPr>
        </a:p>
      </dgm:t>
    </dgm:pt>
    <dgm:pt modelId="{1F88172A-1788-4AF6-AF38-3F3D9BEC1495}" type="parTrans" cxnId="{68882EA7-638D-489C-BA4A-204B30F924F5}">
      <dgm:prSet/>
      <dgm:spPr/>
      <dgm:t>
        <a:bodyPr/>
        <a:lstStyle/>
        <a:p>
          <a:endParaRPr lang="es-ES"/>
        </a:p>
      </dgm:t>
    </dgm:pt>
    <dgm:pt modelId="{429DEC5C-BD50-4BAA-8C5B-4392E6467850}" type="sibTrans" cxnId="{68882EA7-638D-489C-BA4A-204B30F924F5}">
      <dgm:prSet/>
      <dgm:spPr/>
      <dgm:t>
        <a:bodyPr/>
        <a:lstStyle/>
        <a:p>
          <a:endParaRPr lang="es-ES"/>
        </a:p>
      </dgm:t>
    </dgm:pt>
    <dgm:pt modelId="{944FEBAD-C199-4258-91EB-791F0ED3C3AF}">
      <dgm:prSet custScaleX="232111" custScaleY="100419" custT="1" custLinFactNeighborX="68923" custLinFactNeighborY="4322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l"/>
          <a:r>
            <a:rPr lang="es-ES" sz="1600" b="1" dirty="0">
              <a:solidFill>
                <a:srgbClr val="0070C0"/>
              </a:solidFill>
            </a:rPr>
            <a:t>Autos sacramentales: </a:t>
          </a:r>
          <a:r>
            <a:rPr lang="es-ES" sz="1600" dirty="0">
              <a:solidFill>
                <a:schemeClr val="tx1"/>
              </a:solidFill>
            </a:rPr>
            <a:t>Difusión y exaltación de los dogmas de la fe católica. Alegoría. </a:t>
          </a:r>
          <a:r>
            <a:rPr lang="es-ES" sz="1600" i="1" dirty="0">
              <a:solidFill>
                <a:schemeClr val="tx1"/>
              </a:solidFill>
            </a:rPr>
            <a:t>A Dios por razón de estado. </a:t>
          </a:r>
          <a:endParaRPr lang="es-ES" sz="1600" dirty="0">
            <a:solidFill>
              <a:schemeClr val="tx1"/>
            </a:solidFill>
          </a:endParaRPr>
        </a:p>
      </dgm:t>
    </dgm:pt>
    <dgm:pt modelId="{069A167D-328A-42DF-A37F-10B77C761FC3}" type="parTrans" cxnId="{CDBC237D-9FB8-45BD-ACF3-98A8ACDE6B36}">
      <dgm:prSet/>
      <dgm:spPr/>
    </dgm:pt>
    <dgm:pt modelId="{54E9C8FC-0F46-4245-B93E-4ED14E94CBD4}" type="sibTrans" cxnId="{CDBC237D-9FB8-45BD-ACF3-98A8ACDE6B36}">
      <dgm:prSet/>
      <dgm:spPr/>
    </dgm:pt>
    <dgm:pt modelId="{F03B8934-06B6-46FC-851C-3ED2955038B7}">
      <dgm:prSet custScaleX="232111" custScaleY="100419" custT="1" custLinFactNeighborX="68923" custLinFactNeighborY="4322"/>
      <dgm:spPr>
        <a:solidFill>
          <a:schemeClr val="accent1">
            <a:lumMod val="20000"/>
            <a:lumOff val="80000"/>
          </a:schemeClr>
        </a:solidFill>
        <a:ln w="28575"/>
      </dgm:spPr>
      <dgm:t>
        <a:bodyPr/>
        <a:lstStyle/>
        <a:p>
          <a:pPr algn="l"/>
          <a:r>
            <a:rPr lang="es-ES" sz="1600" b="1" dirty="0">
              <a:solidFill>
                <a:srgbClr val="00B050"/>
              </a:solidFill>
            </a:rPr>
            <a:t>Comedias de enredo: </a:t>
          </a:r>
          <a:r>
            <a:rPr lang="es-ES" sz="1600" dirty="0">
              <a:solidFill>
                <a:schemeClr val="tx1"/>
              </a:solidFill>
            </a:rPr>
            <a:t>Amor con final feliz. </a:t>
          </a:r>
          <a:r>
            <a:rPr lang="es-ES" sz="1600" i="1" dirty="0">
              <a:solidFill>
                <a:schemeClr val="tx1"/>
              </a:solidFill>
            </a:rPr>
            <a:t>La dama duende.</a:t>
          </a:r>
          <a:endParaRPr lang="es-ES" sz="1600" dirty="0">
            <a:solidFill>
              <a:schemeClr val="tx1"/>
            </a:solidFill>
          </a:endParaRPr>
        </a:p>
      </dgm:t>
    </dgm:pt>
    <dgm:pt modelId="{BCAB548F-ACE9-469E-B824-F35338FC09AD}" type="parTrans" cxnId="{9982C7B8-D2B2-4EBF-B56C-06DF81BE1C19}">
      <dgm:prSet/>
      <dgm:spPr/>
    </dgm:pt>
    <dgm:pt modelId="{C651ADAE-4BE7-4254-B047-E94B0DAF55C3}" type="sibTrans" cxnId="{9982C7B8-D2B2-4EBF-B56C-06DF81BE1C19}">
      <dgm:prSet/>
      <dgm:spPr/>
    </dgm:pt>
    <dgm:pt modelId="{9FD1F47F-E1DD-4DD5-874C-76D961B7094B}" type="pres">
      <dgm:prSet presAssocID="{F28C2530-E47A-40CE-830D-CC431821A4FA}" presName="matrix" presStyleCnt="0">
        <dgm:presLayoutVars>
          <dgm:chMax val="1"/>
          <dgm:dir/>
          <dgm:resizeHandles val="exact"/>
        </dgm:presLayoutVars>
      </dgm:prSet>
      <dgm:spPr/>
    </dgm:pt>
    <dgm:pt modelId="{A75D4D01-9C1C-4948-93ED-FEEEE9C70023}" type="pres">
      <dgm:prSet presAssocID="{F28C2530-E47A-40CE-830D-CC431821A4FA}" presName="axisShape" presStyleLbl="bgShp" presStyleIdx="0" presStyleCnt="1"/>
      <dgm:spPr/>
    </dgm:pt>
    <dgm:pt modelId="{DE5EE68B-E2CA-40CD-A541-E3371E508E37}" type="pres">
      <dgm:prSet presAssocID="{F28C2530-E47A-40CE-830D-CC431821A4FA}" presName="rect1" presStyleLbl="node1" presStyleIdx="0" presStyleCnt="4" custScaleX="217639" custScaleY="95261" custLinFactNeighborX="-71913" custLinFactNeighborY="-6012">
        <dgm:presLayoutVars>
          <dgm:chMax val="0"/>
          <dgm:chPref val="0"/>
          <dgm:bulletEnabled val="1"/>
        </dgm:presLayoutVars>
      </dgm:prSet>
      <dgm:spPr/>
    </dgm:pt>
    <dgm:pt modelId="{41558A70-9AF5-4698-BD05-DA1ADC20EAA5}" type="pres">
      <dgm:prSet presAssocID="{F28C2530-E47A-40CE-830D-CC431821A4FA}" presName="rect2" presStyleLbl="node1" presStyleIdx="1" presStyleCnt="4" custScaleX="192135" custScaleY="92596" custLinFactNeighborX="60209" custLinFactNeighborY="-5428">
        <dgm:presLayoutVars>
          <dgm:chMax val="0"/>
          <dgm:chPref val="0"/>
          <dgm:bulletEnabled val="1"/>
        </dgm:presLayoutVars>
      </dgm:prSet>
      <dgm:spPr/>
    </dgm:pt>
    <dgm:pt modelId="{63FD0F31-A56F-44C9-9BD8-E733C1613F87}" type="pres">
      <dgm:prSet presAssocID="{F28C2530-E47A-40CE-830D-CC431821A4FA}" presName="rect3" presStyleLbl="node1" presStyleIdx="2" presStyleCnt="4" custScaleX="213442" custScaleY="107998" custLinFactNeighborX="-73878" custLinFactNeighborY="6331">
        <dgm:presLayoutVars>
          <dgm:chMax val="0"/>
          <dgm:chPref val="0"/>
          <dgm:bulletEnabled val="1"/>
        </dgm:presLayoutVars>
      </dgm:prSet>
      <dgm:spPr/>
    </dgm:pt>
    <dgm:pt modelId="{694E3654-93F8-4BFB-A5B2-E974E2D6EE7E}" type="pres">
      <dgm:prSet presAssocID="{F28C2530-E47A-40CE-830D-CC431821A4FA}" presName="rect4" presStyleLbl="node1" presStyleIdx="3" presStyleCnt="4" custScaleX="243895" custScaleY="100419" custLinFactNeighborX="75340" custLinFactNeighborY="4322">
        <dgm:presLayoutVars>
          <dgm:chMax val="0"/>
          <dgm:chPref val="0"/>
          <dgm:bulletEnabled val="1"/>
        </dgm:presLayoutVars>
      </dgm:prSet>
      <dgm:spPr/>
    </dgm:pt>
  </dgm:ptLst>
  <dgm:cxnLst>
    <dgm:cxn modelId="{1C6BF513-349A-4CCC-B367-7766D58A967E}" srcId="{6BAF5F69-E5C7-40CF-B697-558F7D63F294}" destId="{B6C92E0D-AB21-4F6B-BBC8-31B2E705C3E5}" srcOrd="0" destOrd="0" parTransId="{7A8EDB15-4230-4271-A086-50E24546A4B6}" sibTransId="{B6749805-F463-475B-B3D1-D19D9F2035F6}"/>
    <dgm:cxn modelId="{748EC721-27B1-43BE-A172-93CB66C98283}" srcId="{F28C2530-E47A-40CE-830D-CC431821A4FA}" destId="{604D0FCA-6EBB-40BE-9BE1-EECDF6BE57CD}" srcOrd="0" destOrd="0" parTransId="{56A53E3C-C7F5-457E-8C7B-218F369B1AD3}" sibTransId="{C9498AB8-8477-49C0-B70A-58C214B5AB4A}"/>
    <dgm:cxn modelId="{1958B630-D5B2-463E-AFB3-2612840899BC}" srcId="{CA1C464D-5E8F-4096-BEC3-A0E00F6D8653}" destId="{D1CDEAB6-0C53-45C4-AA2B-2B6F90916697}" srcOrd="0" destOrd="0" parTransId="{09B16FE5-240F-4C18-93D7-5A35BCD2A904}" sibTransId="{43CAFC28-6213-4E8C-844A-C83379183269}"/>
    <dgm:cxn modelId="{9E4E8538-CC98-40BE-B1C0-242AB86696CA}" type="presOf" srcId="{6C14719E-FB58-47AE-88DA-D7E11DDA1760}" destId="{41558A70-9AF5-4698-BD05-DA1ADC20EAA5}" srcOrd="0" destOrd="0" presId="urn:microsoft.com/office/officeart/2005/8/layout/matrix2"/>
    <dgm:cxn modelId="{7522713B-7B24-4751-8EC7-3566810D22F8}" type="presOf" srcId="{F03B8934-06B6-46FC-851C-3ED2955038B7}" destId="{694E3654-93F8-4BFB-A5B2-E974E2D6EE7E}" srcOrd="0" destOrd="2" presId="urn:microsoft.com/office/officeart/2005/8/layout/matrix2"/>
    <dgm:cxn modelId="{3E396A43-FF14-41F5-80C3-11BC71B2AD23}" type="presOf" srcId="{D1CDEAB6-0C53-45C4-AA2B-2B6F90916697}" destId="{63FD0F31-A56F-44C9-9BD8-E733C1613F87}" srcOrd="0" destOrd="1" presId="urn:microsoft.com/office/officeart/2005/8/layout/matrix2"/>
    <dgm:cxn modelId="{1A927C44-4B43-45D4-B066-0DAA12DDF1A5}" srcId="{F28C2530-E47A-40CE-830D-CC431821A4FA}" destId="{6C14719E-FB58-47AE-88DA-D7E11DDA1760}" srcOrd="1" destOrd="0" parTransId="{B7F382B2-B73C-4B9A-9E50-1A9E2516B621}" sibTransId="{BA2DFFF3-6A54-4868-8852-C14AD34CAC28}"/>
    <dgm:cxn modelId="{AF4ADD67-0E57-49AC-A075-AFCE6F4E073C}" type="presOf" srcId="{F28C2530-E47A-40CE-830D-CC431821A4FA}" destId="{9FD1F47F-E1DD-4DD5-874C-76D961B7094B}" srcOrd="0" destOrd="0" presId="urn:microsoft.com/office/officeart/2005/8/layout/matrix2"/>
    <dgm:cxn modelId="{30267C4D-1E89-43D5-83E4-B56E175FDA04}" srcId="{C245F1E5-27DF-4341-95D1-57369BE6ACAC}" destId="{A7BF8DB9-02D8-4109-AA0C-253136A41DFA}" srcOrd="1" destOrd="0" parTransId="{2F3A93BA-A6DD-456B-896C-842C9D3B13EA}" sibTransId="{F5163B8C-AAC6-4599-9226-1A8F140973DC}"/>
    <dgm:cxn modelId="{D48F3B6E-8CCA-4C4E-B0F4-61EC6D282062}" type="presOf" srcId="{A7BF8DB9-02D8-4109-AA0C-253136A41DFA}" destId="{63FD0F31-A56F-44C9-9BD8-E733C1613F87}" srcOrd="0" destOrd="4" presId="urn:microsoft.com/office/officeart/2005/8/layout/matrix2"/>
    <dgm:cxn modelId="{C7308255-3C03-4D4A-B6AC-9AAD371BCB5F}" type="presOf" srcId="{893DC766-C8A1-48CF-8608-63C10254F4F6}" destId="{DE5EE68B-E2CA-40CD-A541-E3371E508E37}" srcOrd="0" destOrd="3" presId="urn:microsoft.com/office/officeart/2005/8/layout/matrix2"/>
    <dgm:cxn modelId="{B4FD9155-6A89-4A24-96E4-242C2C07299A}" type="presOf" srcId="{944FEBAD-C199-4258-91EB-791F0ED3C3AF}" destId="{694E3654-93F8-4BFB-A5B2-E974E2D6EE7E}" srcOrd="0" destOrd="4" presId="urn:microsoft.com/office/officeart/2005/8/layout/matrix2"/>
    <dgm:cxn modelId="{6E67847B-E2FF-4612-83BF-1E1D16D7411C}" srcId="{F28C2530-E47A-40CE-830D-CC431821A4FA}" destId="{CA1C464D-5E8F-4096-BEC3-A0E00F6D8653}" srcOrd="2" destOrd="0" parTransId="{C1D3D8F3-087D-4081-AAC9-1A1383AD3296}" sibTransId="{07626DF4-C8D6-4367-879B-11A4FA594A03}"/>
    <dgm:cxn modelId="{CDBC237D-9FB8-45BD-ACF3-98A8ACDE6B36}" srcId="{6BAF5F69-E5C7-40CF-B697-558F7D63F294}" destId="{944FEBAD-C199-4258-91EB-791F0ED3C3AF}" srcOrd="3" destOrd="0" parTransId="{069A167D-328A-42DF-A37F-10B77C761FC3}" sibTransId="{54E9C8FC-0F46-4245-B93E-4ED14E94CBD4}"/>
    <dgm:cxn modelId="{4B6E727E-4016-4271-A504-976B85D9A4BB}" type="presOf" srcId="{CA1C464D-5E8F-4096-BEC3-A0E00F6D8653}" destId="{63FD0F31-A56F-44C9-9BD8-E733C1613F87}" srcOrd="0" destOrd="0" presId="urn:microsoft.com/office/officeart/2005/8/layout/matrix2"/>
    <dgm:cxn modelId="{7BEE648E-3173-41C3-B2BC-0EC16C72A11A}" srcId="{F28C2530-E47A-40CE-830D-CC431821A4FA}" destId="{6BAF5F69-E5C7-40CF-B697-558F7D63F294}" srcOrd="3" destOrd="0" parTransId="{03BCE715-17AC-493C-B489-244DA3B8A041}" sibTransId="{FF05762F-4927-45AB-9EB9-D39950A88746}"/>
    <dgm:cxn modelId="{30B06494-C3E5-4F94-AAF8-46F28A0760DE}" type="presOf" srcId="{C77E8510-68DC-4644-9B0B-0A264892479E}" destId="{DE5EE68B-E2CA-40CD-A541-E3371E508E37}" srcOrd="0" destOrd="2" presId="urn:microsoft.com/office/officeart/2005/8/layout/matrix2"/>
    <dgm:cxn modelId="{FB16739E-0CA4-4096-A682-F3C804EB0B69}" srcId="{C245F1E5-27DF-4341-95D1-57369BE6ACAC}" destId="{8151F894-652E-4001-B1C5-72FD2E732535}" srcOrd="0" destOrd="0" parTransId="{85BF3BFA-3357-4101-A1DF-EDC1C44DB9CD}" sibTransId="{48B76822-4BAB-4A3C-A7F1-86D15222A162}"/>
    <dgm:cxn modelId="{68882EA7-638D-489C-BA4A-204B30F924F5}" srcId="{6BAF5F69-E5C7-40CF-B697-558F7D63F294}" destId="{6C0B9388-A692-450D-99D0-843A012EC2BF}" srcOrd="2" destOrd="0" parTransId="{1F88172A-1788-4AF6-AF38-3F3D9BEC1495}" sibTransId="{429DEC5C-BD50-4BAA-8C5B-4392E6467850}"/>
    <dgm:cxn modelId="{A3B37DB0-D7E5-4758-BAE9-CA0A036D5894}" type="presOf" srcId="{6BAF5F69-E5C7-40CF-B697-558F7D63F294}" destId="{694E3654-93F8-4BFB-A5B2-E974E2D6EE7E}" srcOrd="0" destOrd="0" presId="urn:microsoft.com/office/officeart/2005/8/layout/matrix2"/>
    <dgm:cxn modelId="{D1907AB5-B11F-412F-86CC-CE3210B5FE8E}" srcId="{CA1C464D-5E8F-4096-BEC3-A0E00F6D8653}" destId="{C245F1E5-27DF-4341-95D1-57369BE6ACAC}" srcOrd="1" destOrd="0" parTransId="{F20A87CB-E6A4-48AA-A405-6E534B76B99C}" sibTransId="{51622E3D-1AE0-4332-970A-959FB33B56AA}"/>
    <dgm:cxn modelId="{9982C7B8-D2B2-4EBF-B56C-06DF81BE1C19}" srcId="{6BAF5F69-E5C7-40CF-B697-558F7D63F294}" destId="{F03B8934-06B6-46FC-851C-3ED2955038B7}" srcOrd="1" destOrd="0" parTransId="{BCAB548F-ACE9-469E-B824-F35338FC09AD}" sibTransId="{C651ADAE-4BE7-4254-B047-E94B0DAF55C3}"/>
    <dgm:cxn modelId="{8E9A2EBF-33EF-4CB4-9C3B-A9EE995F5076}" type="presOf" srcId="{C245F1E5-27DF-4341-95D1-57369BE6ACAC}" destId="{63FD0F31-A56F-44C9-9BD8-E733C1613F87}" srcOrd="0" destOrd="2" presId="urn:microsoft.com/office/officeart/2005/8/layout/matrix2"/>
    <dgm:cxn modelId="{B74433CA-8DC9-4E2D-A44B-8B20316C8D3F}" type="presOf" srcId="{B6C92E0D-AB21-4F6B-BBC8-31B2E705C3E5}" destId="{694E3654-93F8-4BFB-A5B2-E974E2D6EE7E}" srcOrd="0" destOrd="1" presId="urn:microsoft.com/office/officeart/2005/8/layout/matrix2"/>
    <dgm:cxn modelId="{02E5E4CC-B1DE-4701-8A49-15BA59800DF2}" type="presOf" srcId="{28378582-301D-4A4C-845F-8C8F0FA34068}" destId="{DE5EE68B-E2CA-40CD-A541-E3371E508E37}" srcOrd="0" destOrd="1" presId="urn:microsoft.com/office/officeart/2005/8/layout/matrix2"/>
    <dgm:cxn modelId="{D757BEDB-A935-4610-94E2-BA184742A857}" srcId="{604D0FCA-6EBB-40BE-9BE1-EECDF6BE57CD}" destId="{C77E8510-68DC-4644-9B0B-0A264892479E}" srcOrd="1" destOrd="0" parTransId="{786D6C61-8D15-45B1-813E-0B869456F479}" sibTransId="{7A8F96DD-4120-4B48-A14D-CF20147D4FDD}"/>
    <dgm:cxn modelId="{F5E381E0-202F-4D76-BA26-B2A22BB64512}" type="presOf" srcId="{6C0B9388-A692-450D-99D0-843A012EC2BF}" destId="{694E3654-93F8-4BFB-A5B2-E974E2D6EE7E}" srcOrd="0" destOrd="3" presId="urn:microsoft.com/office/officeart/2005/8/layout/matrix2"/>
    <dgm:cxn modelId="{330B5DF5-A05E-43BF-9584-E5A92824781A}" srcId="{604D0FCA-6EBB-40BE-9BE1-EECDF6BE57CD}" destId="{893DC766-C8A1-48CF-8608-63C10254F4F6}" srcOrd="2" destOrd="0" parTransId="{81CA3203-A1DD-4C79-929A-89D0CBC5A58E}" sibTransId="{5E4E3302-D0D0-4A11-BAE7-40FE6B1CCB46}"/>
    <dgm:cxn modelId="{79E637FA-D642-4ED6-A951-C8C8C80C01C5}" type="presOf" srcId="{604D0FCA-6EBB-40BE-9BE1-EECDF6BE57CD}" destId="{DE5EE68B-E2CA-40CD-A541-E3371E508E37}" srcOrd="0" destOrd="0" presId="urn:microsoft.com/office/officeart/2005/8/layout/matrix2"/>
    <dgm:cxn modelId="{8130A2FA-72B1-4355-B6CC-15E516A53AFA}" srcId="{604D0FCA-6EBB-40BE-9BE1-EECDF6BE57CD}" destId="{28378582-301D-4A4C-845F-8C8F0FA34068}" srcOrd="0" destOrd="0" parTransId="{638392A1-4BBF-41E7-AF2B-66AB0564D21D}" sibTransId="{6D147A90-2E39-4914-8D89-9622AFC74DAE}"/>
    <dgm:cxn modelId="{C303EAFB-BE63-4A3E-8110-75D3DED09B81}" type="presOf" srcId="{8151F894-652E-4001-B1C5-72FD2E732535}" destId="{63FD0F31-A56F-44C9-9BD8-E733C1613F87}" srcOrd="0" destOrd="3" presId="urn:microsoft.com/office/officeart/2005/8/layout/matrix2"/>
    <dgm:cxn modelId="{BF6CEDF9-6249-4471-B91C-63FADE3C3000}" type="presParOf" srcId="{9FD1F47F-E1DD-4DD5-874C-76D961B7094B}" destId="{A75D4D01-9C1C-4948-93ED-FEEEE9C70023}" srcOrd="0" destOrd="0" presId="urn:microsoft.com/office/officeart/2005/8/layout/matrix2"/>
    <dgm:cxn modelId="{EF7F4666-C69C-41DF-9773-BBF5C1E69DC1}" type="presParOf" srcId="{9FD1F47F-E1DD-4DD5-874C-76D961B7094B}" destId="{DE5EE68B-E2CA-40CD-A541-E3371E508E37}" srcOrd="1" destOrd="0" presId="urn:microsoft.com/office/officeart/2005/8/layout/matrix2"/>
    <dgm:cxn modelId="{80DFA36D-DD0E-4E0F-A68C-14166328400D}" type="presParOf" srcId="{9FD1F47F-E1DD-4DD5-874C-76D961B7094B}" destId="{41558A70-9AF5-4698-BD05-DA1ADC20EAA5}" srcOrd="2" destOrd="0" presId="urn:microsoft.com/office/officeart/2005/8/layout/matrix2"/>
    <dgm:cxn modelId="{B1D47080-9F8F-4222-9649-6CE1E87B1E3B}" type="presParOf" srcId="{9FD1F47F-E1DD-4DD5-874C-76D961B7094B}" destId="{63FD0F31-A56F-44C9-9BD8-E733C1613F87}" srcOrd="3" destOrd="0" presId="urn:microsoft.com/office/officeart/2005/8/layout/matrix2"/>
    <dgm:cxn modelId="{E9D3485E-8E73-4964-8141-3588CC6783B1}" type="presParOf" srcId="{9FD1F47F-E1DD-4DD5-874C-76D961B7094B}" destId="{694E3654-93F8-4BFB-A5B2-E974E2D6EE7E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CDA9DF-812B-4C39-B7D7-0678169F6436}" type="doc">
      <dgm:prSet loTypeId="urn:microsoft.com/office/officeart/2005/8/layout/hProcess9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ES"/>
        </a:p>
      </dgm:t>
    </dgm:pt>
    <dgm:pt modelId="{A865E1D6-B118-4B32-8C63-1DC0C118EBD0}">
      <dgm:prSet/>
      <dgm:spPr>
        <a:ln w="28575">
          <a:solidFill>
            <a:srgbClr val="C00000"/>
          </a:solidFill>
        </a:ln>
      </dgm:spPr>
      <dgm:t>
        <a:bodyPr/>
        <a:lstStyle/>
        <a:p>
          <a:r>
            <a:rPr lang="es-ES"/>
            <a:t>Mejor discípulo y representante de la escuela lopesca. </a:t>
          </a:r>
        </a:p>
      </dgm:t>
    </dgm:pt>
    <dgm:pt modelId="{575B955D-E4CD-4806-AA5A-994D68F36FAB}" type="parTrans" cxnId="{AA15B813-1D12-4834-8738-E1192E8E8144}">
      <dgm:prSet/>
      <dgm:spPr/>
      <dgm:t>
        <a:bodyPr/>
        <a:lstStyle/>
        <a:p>
          <a:endParaRPr lang="es-ES"/>
        </a:p>
      </dgm:t>
    </dgm:pt>
    <dgm:pt modelId="{8CECA513-56BC-4538-8D66-9C0DB7567309}" type="sibTrans" cxnId="{AA15B813-1D12-4834-8738-E1192E8E8144}">
      <dgm:prSet/>
      <dgm:spPr/>
      <dgm:t>
        <a:bodyPr/>
        <a:lstStyle/>
        <a:p>
          <a:endParaRPr lang="es-ES"/>
        </a:p>
      </dgm:t>
    </dgm:pt>
    <dgm:pt modelId="{D70C34C6-672A-4330-BCF7-C4C335A9C402}">
      <dgm:prSet/>
      <dgm:spPr>
        <a:ln w="28575">
          <a:solidFill>
            <a:srgbClr val="C00000"/>
          </a:solidFill>
        </a:ln>
      </dgm:spPr>
      <dgm:t>
        <a:bodyPr/>
        <a:lstStyle/>
        <a:p>
          <a:r>
            <a:rPr lang="es-ES" dirty="0"/>
            <a:t>Mayor profundidad psicológica en los personajes. Mujeres más decisivas, defensoras de su situación. </a:t>
          </a:r>
        </a:p>
      </dgm:t>
    </dgm:pt>
    <dgm:pt modelId="{3C34A922-C85F-441C-9F33-2AC9BF197705}" type="parTrans" cxnId="{30ED5505-1288-4D5E-929A-6358615BC102}">
      <dgm:prSet/>
      <dgm:spPr/>
      <dgm:t>
        <a:bodyPr/>
        <a:lstStyle/>
        <a:p>
          <a:endParaRPr lang="es-ES"/>
        </a:p>
      </dgm:t>
    </dgm:pt>
    <dgm:pt modelId="{EA03CA96-62CE-4BEE-B2CF-075E5B9841BC}" type="sibTrans" cxnId="{30ED5505-1288-4D5E-929A-6358615BC102}">
      <dgm:prSet/>
      <dgm:spPr/>
      <dgm:t>
        <a:bodyPr/>
        <a:lstStyle/>
        <a:p>
          <a:endParaRPr lang="es-ES"/>
        </a:p>
      </dgm:t>
    </dgm:pt>
    <dgm:pt modelId="{DA067E00-C5F1-452E-8805-0805A2838987}">
      <dgm:prSet/>
      <dgm:spPr>
        <a:ln w="28575">
          <a:solidFill>
            <a:srgbClr val="C00000"/>
          </a:solidFill>
        </a:ln>
      </dgm:spPr>
      <dgm:t>
        <a:bodyPr/>
        <a:lstStyle/>
        <a:p>
          <a:r>
            <a:rPr lang="es-ES" b="1" dirty="0">
              <a:solidFill>
                <a:srgbClr val="C00000"/>
              </a:solidFill>
            </a:rPr>
            <a:t>Temas: </a:t>
          </a:r>
          <a:r>
            <a:rPr lang="es-ES" dirty="0"/>
            <a:t>Libre albedrío, la predestinación y la salvación del alma. </a:t>
          </a:r>
        </a:p>
      </dgm:t>
    </dgm:pt>
    <dgm:pt modelId="{A2E68A69-F732-4634-8B0C-3E55C6CA7D9A}" type="parTrans" cxnId="{9EFCDA85-6DFB-4A9B-989B-E88736EB1679}">
      <dgm:prSet/>
      <dgm:spPr/>
      <dgm:t>
        <a:bodyPr/>
        <a:lstStyle/>
        <a:p>
          <a:endParaRPr lang="es-ES"/>
        </a:p>
      </dgm:t>
    </dgm:pt>
    <dgm:pt modelId="{D87BDB79-F6D5-45E6-AB80-8C1C093EE9CF}" type="sibTrans" cxnId="{9EFCDA85-6DFB-4A9B-989B-E88736EB1679}">
      <dgm:prSet/>
      <dgm:spPr/>
      <dgm:t>
        <a:bodyPr/>
        <a:lstStyle/>
        <a:p>
          <a:endParaRPr lang="es-ES"/>
        </a:p>
      </dgm:t>
    </dgm:pt>
    <dgm:pt modelId="{0E65E310-2E26-48FD-AB35-AE5491254D0F}">
      <dgm:prSet/>
      <dgm:spPr>
        <a:ln w="28575">
          <a:solidFill>
            <a:srgbClr val="C00000"/>
          </a:solidFill>
        </a:ln>
      </dgm:spPr>
      <dgm:t>
        <a:bodyPr/>
        <a:lstStyle/>
        <a:p>
          <a:r>
            <a:rPr lang="es-ES" b="1" dirty="0">
              <a:solidFill>
                <a:srgbClr val="C00000"/>
              </a:solidFill>
            </a:rPr>
            <a:t>Estilo: </a:t>
          </a:r>
          <a:r>
            <a:rPr lang="es-ES" dirty="0"/>
            <a:t>lenguaje rico con influencias culteranas y tono realista (costumbrista). </a:t>
          </a:r>
        </a:p>
      </dgm:t>
    </dgm:pt>
    <dgm:pt modelId="{2CF0157F-BA58-46D5-B2E4-4EE3686D9418}" type="parTrans" cxnId="{D5338914-E860-4F01-B02B-393359CA0F95}">
      <dgm:prSet/>
      <dgm:spPr/>
      <dgm:t>
        <a:bodyPr/>
        <a:lstStyle/>
        <a:p>
          <a:endParaRPr lang="es-ES"/>
        </a:p>
      </dgm:t>
    </dgm:pt>
    <dgm:pt modelId="{B49FB24E-6BCF-4ACE-82DE-FC93BBF65158}" type="sibTrans" cxnId="{D5338914-E860-4F01-B02B-393359CA0F95}">
      <dgm:prSet/>
      <dgm:spPr/>
      <dgm:t>
        <a:bodyPr/>
        <a:lstStyle/>
        <a:p>
          <a:endParaRPr lang="es-ES"/>
        </a:p>
      </dgm:t>
    </dgm:pt>
    <dgm:pt modelId="{ACFFA066-0F81-4191-BFFF-BFBBD6D5A961}" type="pres">
      <dgm:prSet presAssocID="{40CDA9DF-812B-4C39-B7D7-0678169F6436}" presName="CompostProcess" presStyleCnt="0">
        <dgm:presLayoutVars>
          <dgm:dir/>
          <dgm:resizeHandles val="exact"/>
        </dgm:presLayoutVars>
      </dgm:prSet>
      <dgm:spPr/>
    </dgm:pt>
    <dgm:pt modelId="{1CC8C7BC-20FF-43B2-B749-E754B3F6FB70}" type="pres">
      <dgm:prSet presAssocID="{40CDA9DF-812B-4C39-B7D7-0678169F6436}" presName="arrow" presStyleLbl="bgShp" presStyleIdx="0" presStyleCnt="1"/>
      <dgm:spPr/>
    </dgm:pt>
    <dgm:pt modelId="{0A58A9B7-F969-48E5-841E-3AA9E618755B}" type="pres">
      <dgm:prSet presAssocID="{40CDA9DF-812B-4C39-B7D7-0678169F6436}" presName="linearProcess" presStyleCnt="0"/>
      <dgm:spPr/>
    </dgm:pt>
    <dgm:pt modelId="{59E8797D-70B7-43AE-92FA-7288039AD9B1}" type="pres">
      <dgm:prSet presAssocID="{A865E1D6-B118-4B32-8C63-1DC0C118EBD0}" presName="textNode" presStyleLbl="node1" presStyleIdx="0" presStyleCnt="4">
        <dgm:presLayoutVars>
          <dgm:bulletEnabled val="1"/>
        </dgm:presLayoutVars>
      </dgm:prSet>
      <dgm:spPr/>
    </dgm:pt>
    <dgm:pt modelId="{AA0B3E1D-0A03-4712-8410-E4F321355F49}" type="pres">
      <dgm:prSet presAssocID="{8CECA513-56BC-4538-8D66-9C0DB7567309}" presName="sibTrans" presStyleCnt="0"/>
      <dgm:spPr/>
    </dgm:pt>
    <dgm:pt modelId="{A35F1AF5-3C95-4324-A02A-447A9342B749}" type="pres">
      <dgm:prSet presAssocID="{D70C34C6-672A-4330-BCF7-C4C335A9C402}" presName="textNode" presStyleLbl="node1" presStyleIdx="1" presStyleCnt="4">
        <dgm:presLayoutVars>
          <dgm:bulletEnabled val="1"/>
        </dgm:presLayoutVars>
      </dgm:prSet>
      <dgm:spPr/>
    </dgm:pt>
    <dgm:pt modelId="{6798FC79-15B1-4956-AA00-1048BD406840}" type="pres">
      <dgm:prSet presAssocID="{EA03CA96-62CE-4BEE-B2CF-075E5B9841BC}" presName="sibTrans" presStyleCnt="0"/>
      <dgm:spPr/>
    </dgm:pt>
    <dgm:pt modelId="{A9D26CC7-062A-4A1E-A5D8-B3DB8C9682E9}" type="pres">
      <dgm:prSet presAssocID="{DA067E00-C5F1-452E-8805-0805A2838987}" presName="textNode" presStyleLbl="node1" presStyleIdx="2" presStyleCnt="4">
        <dgm:presLayoutVars>
          <dgm:bulletEnabled val="1"/>
        </dgm:presLayoutVars>
      </dgm:prSet>
      <dgm:spPr/>
    </dgm:pt>
    <dgm:pt modelId="{A758BB69-A71D-4FEF-855B-A7A49E120900}" type="pres">
      <dgm:prSet presAssocID="{D87BDB79-F6D5-45E6-AB80-8C1C093EE9CF}" presName="sibTrans" presStyleCnt="0"/>
      <dgm:spPr/>
    </dgm:pt>
    <dgm:pt modelId="{4D1D2D5E-3A13-4CA6-9A81-0647F4365901}" type="pres">
      <dgm:prSet presAssocID="{0E65E310-2E26-48FD-AB35-AE5491254D0F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30ED5505-1288-4D5E-929A-6358615BC102}" srcId="{40CDA9DF-812B-4C39-B7D7-0678169F6436}" destId="{D70C34C6-672A-4330-BCF7-C4C335A9C402}" srcOrd="1" destOrd="0" parTransId="{3C34A922-C85F-441C-9F33-2AC9BF197705}" sibTransId="{EA03CA96-62CE-4BEE-B2CF-075E5B9841BC}"/>
    <dgm:cxn modelId="{AA15B813-1D12-4834-8738-E1192E8E8144}" srcId="{40CDA9DF-812B-4C39-B7D7-0678169F6436}" destId="{A865E1D6-B118-4B32-8C63-1DC0C118EBD0}" srcOrd="0" destOrd="0" parTransId="{575B955D-E4CD-4806-AA5A-994D68F36FAB}" sibTransId="{8CECA513-56BC-4538-8D66-9C0DB7567309}"/>
    <dgm:cxn modelId="{D5338914-E860-4F01-B02B-393359CA0F95}" srcId="{40CDA9DF-812B-4C39-B7D7-0678169F6436}" destId="{0E65E310-2E26-48FD-AB35-AE5491254D0F}" srcOrd="3" destOrd="0" parTransId="{2CF0157F-BA58-46D5-B2E4-4EE3686D9418}" sibTransId="{B49FB24E-6BCF-4ACE-82DE-FC93BBF65158}"/>
    <dgm:cxn modelId="{8EC4D22F-D967-4ED6-9D2A-22CDF7ADD4A3}" type="presOf" srcId="{40CDA9DF-812B-4C39-B7D7-0678169F6436}" destId="{ACFFA066-0F81-4191-BFFF-BFBBD6D5A961}" srcOrd="0" destOrd="0" presId="urn:microsoft.com/office/officeart/2005/8/layout/hProcess9"/>
    <dgm:cxn modelId="{A814BE60-EC93-461B-AF9A-F81FF366AFCC}" type="presOf" srcId="{0E65E310-2E26-48FD-AB35-AE5491254D0F}" destId="{4D1D2D5E-3A13-4CA6-9A81-0647F4365901}" srcOrd="0" destOrd="0" presId="urn:microsoft.com/office/officeart/2005/8/layout/hProcess9"/>
    <dgm:cxn modelId="{9EFCDA85-6DFB-4A9B-989B-E88736EB1679}" srcId="{40CDA9DF-812B-4C39-B7D7-0678169F6436}" destId="{DA067E00-C5F1-452E-8805-0805A2838987}" srcOrd="2" destOrd="0" parTransId="{A2E68A69-F732-4634-8B0C-3E55C6CA7D9A}" sibTransId="{D87BDB79-F6D5-45E6-AB80-8C1C093EE9CF}"/>
    <dgm:cxn modelId="{BFA169B6-8542-45BB-BE5E-056D106611D4}" type="presOf" srcId="{DA067E00-C5F1-452E-8805-0805A2838987}" destId="{A9D26CC7-062A-4A1E-A5D8-B3DB8C9682E9}" srcOrd="0" destOrd="0" presId="urn:microsoft.com/office/officeart/2005/8/layout/hProcess9"/>
    <dgm:cxn modelId="{5A7839DF-C8FA-4641-949F-BCBF4051B45A}" type="presOf" srcId="{D70C34C6-672A-4330-BCF7-C4C335A9C402}" destId="{A35F1AF5-3C95-4324-A02A-447A9342B749}" srcOrd="0" destOrd="0" presId="urn:microsoft.com/office/officeart/2005/8/layout/hProcess9"/>
    <dgm:cxn modelId="{8B7940FB-4BB7-4808-BDCC-CE6394F9886A}" type="presOf" srcId="{A865E1D6-B118-4B32-8C63-1DC0C118EBD0}" destId="{59E8797D-70B7-43AE-92FA-7288039AD9B1}" srcOrd="0" destOrd="0" presId="urn:microsoft.com/office/officeart/2005/8/layout/hProcess9"/>
    <dgm:cxn modelId="{38C2C32D-2CEE-4586-A0DB-2FB33CAE0095}" type="presParOf" srcId="{ACFFA066-0F81-4191-BFFF-BFBBD6D5A961}" destId="{1CC8C7BC-20FF-43B2-B749-E754B3F6FB70}" srcOrd="0" destOrd="0" presId="urn:microsoft.com/office/officeart/2005/8/layout/hProcess9"/>
    <dgm:cxn modelId="{CD3BB529-7215-4C2E-8928-C25A297F03FB}" type="presParOf" srcId="{ACFFA066-0F81-4191-BFFF-BFBBD6D5A961}" destId="{0A58A9B7-F969-48E5-841E-3AA9E618755B}" srcOrd="1" destOrd="0" presId="urn:microsoft.com/office/officeart/2005/8/layout/hProcess9"/>
    <dgm:cxn modelId="{56BC47DD-5239-4293-9799-68AE302116D6}" type="presParOf" srcId="{0A58A9B7-F969-48E5-841E-3AA9E618755B}" destId="{59E8797D-70B7-43AE-92FA-7288039AD9B1}" srcOrd="0" destOrd="0" presId="urn:microsoft.com/office/officeart/2005/8/layout/hProcess9"/>
    <dgm:cxn modelId="{D4CCF844-227F-4C67-BD33-F553D12847CF}" type="presParOf" srcId="{0A58A9B7-F969-48E5-841E-3AA9E618755B}" destId="{AA0B3E1D-0A03-4712-8410-E4F321355F49}" srcOrd="1" destOrd="0" presId="urn:microsoft.com/office/officeart/2005/8/layout/hProcess9"/>
    <dgm:cxn modelId="{61E6E33D-2F99-44A5-9F8D-7F0BE324E3B7}" type="presParOf" srcId="{0A58A9B7-F969-48E5-841E-3AA9E618755B}" destId="{A35F1AF5-3C95-4324-A02A-447A9342B749}" srcOrd="2" destOrd="0" presId="urn:microsoft.com/office/officeart/2005/8/layout/hProcess9"/>
    <dgm:cxn modelId="{0FF4802D-8DC8-4B04-885A-35177B11A7BD}" type="presParOf" srcId="{0A58A9B7-F969-48E5-841E-3AA9E618755B}" destId="{6798FC79-15B1-4956-AA00-1048BD406840}" srcOrd="3" destOrd="0" presId="urn:microsoft.com/office/officeart/2005/8/layout/hProcess9"/>
    <dgm:cxn modelId="{C71C4853-D946-41DE-8526-8EB76F4067A1}" type="presParOf" srcId="{0A58A9B7-F969-48E5-841E-3AA9E618755B}" destId="{A9D26CC7-062A-4A1E-A5D8-B3DB8C9682E9}" srcOrd="4" destOrd="0" presId="urn:microsoft.com/office/officeart/2005/8/layout/hProcess9"/>
    <dgm:cxn modelId="{475C9AAD-F0BB-4CF7-81D8-83A28C16F254}" type="presParOf" srcId="{0A58A9B7-F969-48E5-841E-3AA9E618755B}" destId="{A758BB69-A71D-4FEF-855B-A7A49E120900}" srcOrd="5" destOrd="0" presId="urn:microsoft.com/office/officeart/2005/8/layout/hProcess9"/>
    <dgm:cxn modelId="{F81A21F7-2728-440D-996C-59EF3BC3FB51}" type="presParOf" srcId="{0A58A9B7-F969-48E5-841E-3AA9E618755B}" destId="{4D1D2D5E-3A13-4CA6-9A81-0647F4365901}" srcOrd="6" destOrd="0" presId="urn:microsoft.com/office/officeart/2005/8/layout/hProcess9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EE5F9A1-9DFF-42A3-992D-E95A5DA2887B}" type="doc">
      <dgm:prSet loTypeId="urn:microsoft.com/office/officeart/2005/8/layout/hierarchy4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42FF58F-D1C9-40CF-BF22-C95E5947132D}">
      <dgm:prSet phldrT="[Texto]" custT="1"/>
      <dgm:spPr/>
      <dgm:t>
        <a:bodyPr/>
        <a:lstStyle/>
        <a:p>
          <a:r>
            <a:rPr lang="es-ES" sz="4000" b="1" dirty="0"/>
            <a:t>OBRAS</a:t>
          </a:r>
        </a:p>
      </dgm:t>
    </dgm:pt>
    <dgm:pt modelId="{37EDD45F-4516-4357-9308-B0CDC8FB3C5D}" type="parTrans" cxnId="{E1F2DDB7-466E-4FA6-B0E1-B1BB82A7AA17}">
      <dgm:prSet/>
      <dgm:spPr/>
      <dgm:t>
        <a:bodyPr/>
        <a:lstStyle/>
        <a:p>
          <a:endParaRPr lang="es-ES"/>
        </a:p>
      </dgm:t>
    </dgm:pt>
    <dgm:pt modelId="{827AB5DD-BFFC-4E19-A438-2EC40CB3DF46}" type="sibTrans" cxnId="{E1F2DDB7-466E-4FA6-B0E1-B1BB82A7AA17}">
      <dgm:prSet/>
      <dgm:spPr/>
      <dgm:t>
        <a:bodyPr/>
        <a:lstStyle/>
        <a:p>
          <a:endParaRPr lang="es-ES"/>
        </a:p>
      </dgm:t>
    </dgm:pt>
    <dgm:pt modelId="{C93772ED-CF55-457B-93A3-E007ABE86198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ES" sz="2400" b="1" dirty="0"/>
            <a:t>Dramas históricos</a:t>
          </a:r>
        </a:p>
      </dgm:t>
    </dgm:pt>
    <dgm:pt modelId="{5B75CCF6-52E3-4FFC-9B69-6052272CDE79}" type="parTrans" cxnId="{263AF33A-858B-4201-A9E5-907458A90987}">
      <dgm:prSet/>
      <dgm:spPr/>
      <dgm:t>
        <a:bodyPr/>
        <a:lstStyle/>
        <a:p>
          <a:endParaRPr lang="es-ES"/>
        </a:p>
      </dgm:t>
    </dgm:pt>
    <dgm:pt modelId="{735E1327-E5A7-400A-A2DE-B70DBA07C999}" type="sibTrans" cxnId="{263AF33A-858B-4201-A9E5-907458A90987}">
      <dgm:prSet/>
      <dgm:spPr/>
      <dgm:t>
        <a:bodyPr/>
        <a:lstStyle/>
        <a:p>
          <a:endParaRPr lang="es-ES"/>
        </a:p>
      </dgm:t>
    </dgm:pt>
    <dgm:pt modelId="{04CD4E2D-6F0D-43CD-8B07-7378C92796A9}">
      <dgm:prSet phldrT="[Texto]" custT="1"/>
      <dgm:spPr/>
      <dgm:t>
        <a:bodyPr/>
        <a:lstStyle/>
        <a:p>
          <a:r>
            <a:rPr lang="es-ES" sz="2000" b="1" dirty="0"/>
            <a:t>Heroísmo de figuras históricas. </a:t>
          </a:r>
        </a:p>
        <a:p>
          <a:r>
            <a:rPr lang="es-ES" sz="1700" b="1" i="1" dirty="0"/>
            <a:t>La prudencia en la mujer</a:t>
          </a:r>
          <a:endParaRPr lang="es-ES" sz="1700" b="1" dirty="0"/>
        </a:p>
      </dgm:t>
    </dgm:pt>
    <dgm:pt modelId="{BA119F03-B029-4068-8FA4-21B44216B3F6}" type="parTrans" cxnId="{12713E4A-8AA2-4893-AB43-982BF92C37B6}">
      <dgm:prSet/>
      <dgm:spPr/>
      <dgm:t>
        <a:bodyPr/>
        <a:lstStyle/>
        <a:p>
          <a:endParaRPr lang="es-ES"/>
        </a:p>
      </dgm:t>
    </dgm:pt>
    <dgm:pt modelId="{91271CD3-5D08-4343-8EC1-1B681E1F754F}" type="sibTrans" cxnId="{12713E4A-8AA2-4893-AB43-982BF92C37B6}">
      <dgm:prSet/>
      <dgm:spPr/>
      <dgm:t>
        <a:bodyPr/>
        <a:lstStyle/>
        <a:p>
          <a:endParaRPr lang="es-ES"/>
        </a:p>
      </dgm:t>
    </dgm:pt>
    <dgm:pt modelId="{C204D214-926A-4652-8F82-86E00DF61974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ES" sz="2400" b="1" dirty="0"/>
            <a:t>Dramas bíblicos</a:t>
          </a:r>
        </a:p>
      </dgm:t>
    </dgm:pt>
    <dgm:pt modelId="{14890257-C651-44C4-8531-DE1980BC236C}" type="parTrans" cxnId="{88E41307-B3FC-4498-99B2-538450D55C43}">
      <dgm:prSet/>
      <dgm:spPr/>
      <dgm:t>
        <a:bodyPr/>
        <a:lstStyle/>
        <a:p>
          <a:endParaRPr lang="es-ES"/>
        </a:p>
      </dgm:t>
    </dgm:pt>
    <dgm:pt modelId="{6613B987-1D4C-4A05-91BC-045A1B1775FA}" type="sibTrans" cxnId="{88E41307-B3FC-4498-99B2-538450D55C43}">
      <dgm:prSet/>
      <dgm:spPr/>
      <dgm:t>
        <a:bodyPr/>
        <a:lstStyle/>
        <a:p>
          <a:endParaRPr lang="es-ES"/>
        </a:p>
      </dgm:t>
    </dgm:pt>
    <dgm:pt modelId="{15625B5B-9CB2-44F8-B702-4541437805CB}">
      <dgm:prSet phldrT="[Texto]" custT="1"/>
      <dgm:spPr/>
      <dgm:t>
        <a:bodyPr/>
        <a:lstStyle/>
        <a:p>
          <a:r>
            <a:rPr lang="es-ES" sz="2000" b="1" dirty="0"/>
            <a:t>Actualiza asuntos del Antiguo y Nuevo Testamento. </a:t>
          </a:r>
        </a:p>
        <a:p>
          <a:r>
            <a:rPr lang="es-ES" sz="1700" b="1" i="1" dirty="0"/>
            <a:t>La mejor espigadera</a:t>
          </a:r>
          <a:endParaRPr lang="es-ES" sz="1700" b="1" dirty="0"/>
        </a:p>
      </dgm:t>
    </dgm:pt>
    <dgm:pt modelId="{EB7015A5-077D-43C5-971A-ECAB7D2E50FB}" type="parTrans" cxnId="{497396E4-AB8F-4B25-9B0F-F8B53C95877A}">
      <dgm:prSet/>
      <dgm:spPr/>
      <dgm:t>
        <a:bodyPr/>
        <a:lstStyle/>
        <a:p>
          <a:endParaRPr lang="es-ES"/>
        </a:p>
      </dgm:t>
    </dgm:pt>
    <dgm:pt modelId="{E356947C-3F46-47F5-B930-6CBE1EB5ECCF}" type="sibTrans" cxnId="{497396E4-AB8F-4B25-9B0F-F8B53C95877A}">
      <dgm:prSet/>
      <dgm:spPr/>
      <dgm:t>
        <a:bodyPr/>
        <a:lstStyle/>
        <a:p>
          <a:endParaRPr lang="es-ES"/>
        </a:p>
      </dgm:t>
    </dgm:pt>
    <dgm:pt modelId="{C8F24383-96AC-434B-8CD1-D4562F4E0BAE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ES" sz="2000" b="1" i="0" dirty="0"/>
            <a:t>Comedias de costumbre y de intriga</a:t>
          </a:r>
        </a:p>
      </dgm:t>
    </dgm:pt>
    <dgm:pt modelId="{0B068E8E-1DAD-4DB3-9FB6-B4804ED706A6}" type="parTrans" cxnId="{88CF5BF0-15E7-405D-BDF0-A0963E14CD25}">
      <dgm:prSet/>
      <dgm:spPr/>
      <dgm:t>
        <a:bodyPr/>
        <a:lstStyle/>
        <a:p>
          <a:endParaRPr lang="es-ES"/>
        </a:p>
      </dgm:t>
    </dgm:pt>
    <dgm:pt modelId="{9849D144-D725-4BFB-BE5F-0D78D87EA758}" type="sibTrans" cxnId="{88CF5BF0-15E7-405D-BDF0-A0963E14CD25}">
      <dgm:prSet/>
      <dgm:spPr/>
      <dgm:t>
        <a:bodyPr/>
        <a:lstStyle/>
        <a:p>
          <a:endParaRPr lang="es-ES"/>
        </a:p>
      </dgm:t>
    </dgm:pt>
    <dgm:pt modelId="{ED65321E-A724-4785-BC77-D5EE6DC4EE2B}">
      <dgm:prSet phldrT="[Texto]" custT="1"/>
      <dgm:spPr/>
      <dgm:t>
        <a:bodyPr/>
        <a:lstStyle/>
        <a:p>
          <a:r>
            <a:rPr lang="es-ES" sz="2000" b="1" i="0" dirty="0"/>
            <a:t>Juegos de intereses que mueve las relaciones sociales. </a:t>
          </a:r>
        </a:p>
        <a:p>
          <a:r>
            <a:rPr lang="es-ES" sz="1700" b="1" i="1" dirty="0"/>
            <a:t>El vergonzoso en palacio</a:t>
          </a:r>
          <a:r>
            <a:rPr lang="es-ES" sz="1700" i="1" dirty="0"/>
            <a:t> </a:t>
          </a:r>
          <a:endParaRPr lang="es-ES" sz="1700" i="0" dirty="0"/>
        </a:p>
      </dgm:t>
    </dgm:pt>
    <dgm:pt modelId="{FC9959D3-A8D9-4FDE-B642-381B33D7EF8E}" type="parTrans" cxnId="{0643C9D3-72E1-4759-A58E-9DD9D644F87D}">
      <dgm:prSet/>
      <dgm:spPr/>
      <dgm:t>
        <a:bodyPr/>
        <a:lstStyle/>
        <a:p>
          <a:endParaRPr lang="es-ES"/>
        </a:p>
      </dgm:t>
    </dgm:pt>
    <dgm:pt modelId="{B3299591-3B33-45BD-9E67-9575C6619223}" type="sibTrans" cxnId="{0643C9D3-72E1-4759-A58E-9DD9D644F87D}">
      <dgm:prSet/>
      <dgm:spPr/>
      <dgm:t>
        <a:bodyPr/>
        <a:lstStyle/>
        <a:p>
          <a:endParaRPr lang="es-ES"/>
        </a:p>
      </dgm:t>
    </dgm:pt>
    <dgm:pt modelId="{A4D70DFA-99EC-43B8-AEA5-16FFDDF216E4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ES" sz="1800" b="1" i="0" dirty="0"/>
            <a:t>Tragedias sobre libertad y predestinación</a:t>
          </a:r>
        </a:p>
      </dgm:t>
    </dgm:pt>
    <dgm:pt modelId="{64148D66-8B37-4BA0-958E-07CDA18C82C4}" type="parTrans" cxnId="{1F853327-8504-4B2A-836B-1DDC55F7DEDC}">
      <dgm:prSet/>
      <dgm:spPr/>
      <dgm:t>
        <a:bodyPr/>
        <a:lstStyle/>
        <a:p>
          <a:endParaRPr lang="es-ES"/>
        </a:p>
      </dgm:t>
    </dgm:pt>
    <dgm:pt modelId="{0ED64540-431F-4343-8443-60480DDE3563}" type="sibTrans" cxnId="{1F853327-8504-4B2A-836B-1DDC55F7DEDC}">
      <dgm:prSet/>
      <dgm:spPr/>
      <dgm:t>
        <a:bodyPr/>
        <a:lstStyle/>
        <a:p>
          <a:endParaRPr lang="es-ES"/>
        </a:p>
      </dgm:t>
    </dgm:pt>
    <dgm:pt modelId="{91E4BE39-BC78-4654-B2B1-5D38CCC7A470}">
      <dgm:prSet phldrT="[Texto]" custT="1"/>
      <dgm:spPr/>
      <dgm:t>
        <a:bodyPr/>
        <a:lstStyle/>
        <a:p>
          <a:r>
            <a:rPr lang="es-ES" sz="2000" b="1" i="1" dirty="0"/>
            <a:t>El burlador de Sevilla </a:t>
          </a:r>
          <a:r>
            <a:rPr lang="es-ES" sz="2000" b="1" i="0" dirty="0"/>
            <a:t>(mito de don Juan) </a:t>
          </a:r>
        </a:p>
      </dgm:t>
    </dgm:pt>
    <dgm:pt modelId="{11551D95-2B68-4AE8-9E80-CABFA5EF6700}" type="parTrans" cxnId="{F1BA5ADE-91E3-4672-BF28-992D3A12C1EA}">
      <dgm:prSet/>
      <dgm:spPr/>
      <dgm:t>
        <a:bodyPr/>
        <a:lstStyle/>
        <a:p>
          <a:endParaRPr lang="es-ES"/>
        </a:p>
      </dgm:t>
    </dgm:pt>
    <dgm:pt modelId="{559DC12D-23A7-491A-9CF7-44F36EF2D604}" type="sibTrans" cxnId="{F1BA5ADE-91E3-4672-BF28-992D3A12C1EA}">
      <dgm:prSet/>
      <dgm:spPr/>
      <dgm:t>
        <a:bodyPr/>
        <a:lstStyle/>
        <a:p>
          <a:endParaRPr lang="es-ES"/>
        </a:p>
      </dgm:t>
    </dgm:pt>
    <dgm:pt modelId="{F9196BD5-A539-4992-8940-8BA7018C5D03}" type="pres">
      <dgm:prSet presAssocID="{AEE5F9A1-9DFF-42A3-992D-E95A5DA2887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B5B474C-CA7C-4A95-82C5-7588DE943072}" type="pres">
      <dgm:prSet presAssocID="{E42FF58F-D1C9-40CF-BF22-C95E5947132D}" presName="vertOne" presStyleCnt="0"/>
      <dgm:spPr/>
    </dgm:pt>
    <dgm:pt modelId="{2604FBDE-92C1-4D30-974D-DCE20BECDEFF}" type="pres">
      <dgm:prSet presAssocID="{E42FF58F-D1C9-40CF-BF22-C95E5947132D}" presName="txOne" presStyleLbl="node0" presStyleIdx="0" presStyleCnt="1" custScaleX="20355" custScaleY="61778">
        <dgm:presLayoutVars>
          <dgm:chPref val="3"/>
        </dgm:presLayoutVars>
      </dgm:prSet>
      <dgm:spPr/>
    </dgm:pt>
    <dgm:pt modelId="{D9CB7771-D550-42E8-BDF9-98C2C740B973}" type="pres">
      <dgm:prSet presAssocID="{E42FF58F-D1C9-40CF-BF22-C95E5947132D}" presName="parTransOne" presStyleCnt="0"/>
      <dgm:spPr/>
    </dgm:pt>
    <dgm:pt modelId="{56222AA2-51BB-4AE5-A447-EAC35EA62460}" type="pres">
      <dgm:prSet presAssocID="{E42FF58F-D1C9-40CF-BF22-C95E5947132D}" presName="horzOne" presStyleCnt="0"/>
      <dgm:spPr/>
    </dgm:pt>
    <dgm:pt modelId="{61856083-563D-44C9-8930-D235BF1F44F1}" type="pres">
      <dgm:prSet presAssocID="{C93772ED-CF55-457B-93A3-E007ABE86198}" presName="vertTwo" presStyleCnt="0"/>
      <dgm:spPr/>
    </dgm:pt>
    <dgm:pt modelId="{AA04F72F-6FF5-412E-8B95-80891FA94201}" type="pres">
      <dgm:prSet presAssocID="{C93772ED-CF55-457B-93A3-E007ABE86198}" presName="txTwo" presStyleLbl="node2" presStyleIdx="0" presStyleCnt="4" custScaleY="61801">
        <dgm:presLayoutVars>
          <dgm:chPref val="3"/>
        </dgm:presLayoutVars>
      </dgm:prSet>
      <dgm:spPr/>
    </dgm:pt>
    <dgm:pt modelId="{A6A99892-2896-4D78-B2F7-861CFA2F273C}" type="pres">
      <dgm:prSet presAssocID="{C93772ED-CF55-457B-93A3-E007ABE86198}" presName="parTransTwo" presStyleCnt="0"/>
      <dgm:spPr/>
    </dgm:pt>
    <dgm:pt modelId="{B3A2E250-337F-4AA1-98E7-3811184F73B4}" type="pres">
      <dgm:prSet presAssocID="{C93772ED-CF55-457B-93A3-E007ABE86198}" presName="horzTwo" presStyleCnt="0"/>
      <dgm:spPr/>
    </dgm:pt>
    <dgm:pt modelId="{76503BF2-F876-4D44-9131-1821054BA709}" type="pres">
      <dgm:prSet presAssocID="{04CD4E2D-6F0D-43CD-8B07-7378C92796A9}" presName="vertThree" presStyleCnt="0"/>
      <dgm:spPr/>
    </dgm:pt>
    <dgm:pt modelId="{BF39CC1A-E567-410B-8980-3C569BFE4545}" type="pres">
      <dgm:prSet presAssocID="{04CD4E2D-6F0D-43CD-8B07-7378C92796A9}" presName="txThree" presStyleLbl="node3" presStyleIdx="0" presStyleCnt="4">
        <dgm:presLayoutVars>
          <dgm:chPref val="3"/>
        </dgm:presLayoutVars>
      </dgm:prSet>
      <dgm:spPr/>
    </dgm:pt>
    <dgm:pt modelId="{A79ACFB9-9FDC-4EF7-9B20-A104598ECB54}" type="pres">
      <dgm:prSet presAssocID="{04CD4E2D-6F0D-43CD-8B07-7378C92796A9}" presName="horzThree" presStyleCnt="0"/>
      <dgm:spPr/>
    </dgm:pt>
    <dgm:pt modelId="{FBFC867F-43F2-4E77-880D-CABEDA91CF42}" type="pres">
      <dgm:prSet presAssocID="{735E1327-E5A7-400A-A2DE-B70DBA07C999}" presName="sibSpaceTwo" presStyleCnt="0"/>
      <dgm:spPr/>
    </dgm:pt>
    <dgm:pt modelId="{0B5AAFC9-870B-4132-BFDD-4CA543D02E8F}" type="pres">
      <dgm:prSet presAssocID="{C204D214-926A-4652-8F82-86E00DF61974}" presName="vertTwo" presStyleCnt="0"/>
      <dgm:spPr/>
    </dgm:pt>
    <dgm:pt modelId="{15B5CFF5-F074-4372-ACEA-1B1779C473AF}" type="pres">
      <dgm:prSet presAssocID="{C204D214-926A-4652-8F82-86E00DF61974}" presName="txTwo" presStyleLbl="node2" presStyleIdx="1" presStyleCnt="4" custScaleY="62493">
        <dgm:presLayoutVars>
          <dgm:chPref val="3"/>
        </dgm:presLayoutVars>
      </dgm:prSet>
      <dgm:spPr/>
    </dgm:pt>
    <dgm:pt modelId="{5941ACB7-F559-48BD-B3CA-EEE8EFF7F9B5}" type="pres">
      <dgm:prSet presAssocID="{C204D214-926A-4652-8F82-86E00DF61974}" presName="parTransTwo" presStyleCnt="0"/>
      <dgm:spPr/>
    </dgm:pt>
    <dgm:pt modelId="{FAD4335E-B85D-4A51-9CB8-890C67328364}" type="pres">
      <dgm:prSet presAssocID="{C204D214-926A-4652-8F82-86E00DF61974}" presName="horzTwo" presStyleCnt="0"/>
      <dgm:spPr/>
    </dgm:pt>
    <dgm:pt modelId="{7F9CDD3A-2735-4EA5-AFA9-46BFFAF80CF0}" type="pres">
      <dgm:prSet presAssocID="{15625B5B-9CB2-44F8-B702-4541437805CB}" presName="vertThree" presStyleCnt="0"/>
      <dgm:spPr/>
    </dgm:pt>
    <dgm:pt modelId="{FDD12FC5-5DD8-4C2D-BCF2-552FD289EF9E}" type="pres">
      <dgm:prSet presAssocID="{15625B5B-9CB2-44F8-B702-4541437805CB}" presName="txThree" presStyleLbl="node3" presStyleIdx="1" presStyleCnt="4">
        <dgm:presLayoutVars>
          <dgm:chPref val="3"/>
        </dgm:presLayoutVars>
      </dgm:prSet>
      <dgm:spPr/>
    </dgm:pt>
    <dgm:pt modelId="{40585C2C-0481-46CE-BB07-DC50E9723FEE}" type="pres">
      <dgm:prSet presAssocID="{15625B5B-9CB2-44F8-B702-4541437805CB}" presName="horzThree" presStyleCnt="0"/>
      <dgm:spPr/>
    </dgm:pt>
    <dgm:pt modelId="{BEA2822C-3B2F-4268-A70D-904A2C74D9C6}" type="pres">
      <dgm:prSet presAssocID="{6613B987-1D4C-4A05-91BC-045A1B1775FA}" presName="sibSpaceTwo" presStyleCnt="0"/>
      <dgm:spPr/>
    </dgm:pt>
    <dgm:pt modelId="{D54D5D2D-0330-46BF-869A-605DB80D7871}" type="pres">
      <dgm:prSet presAssocID="{C8F24383-96AC-434B-8CD1-D4562F4E0BAE}" presName="vertTwo" presStyleCnt="0"/>
      <dgm:spPr/>
    </dgm:pt>
    <dgm:pt modelId="{50052E5E-BA77-44DB-9C48-8F597F5F5240}" type="pres">
      <dgm:prSet presAssocID="{C8F24383-96AC-434B-8CD1-D4562F4E0BAE}" presName="txTwo" presStyleLbl="node2" presStyleIdx="2" presStyleCnt="4" custScaleY="61916">
        <dgm:presLayoutVars>
          <dgm:chPref val="3"/>
        </dgm:presLayoutVars>
      </dgm:prSet>
      <dgm:spPr/>
    </dgm:pt>
    <dgm:pt modelId="{980B3657-D76F-47B0-92A9-229118D80722}" type="pres">
      <dgm:prSet presAssocID="{C8F24383-96AC-434B-8CD1-D4562F4E0BAE}" presName="parTransTwo" presStyleCnt="0"/>
      <dgm:spPr/>
    </dgm:pt>
    <dgm:pt modelId="{282FC43A-0EA0-4DFF-A4A2-253201D7A3E9}" type="pres">
      <dgm:prSet presAssocID="{C8F24383-96AC-434B-8CD1-D4562F4E0BAE}" presName="horzTwo" presStyleCnt="0"/>
      <dgm:spPr/>
    </dgm:pt>
    <dgm:pt modelId="{3F087E02-C5C2-4352-B3C5-C0B229A7CD77}" type="pres">
      <dgm:prSet presAssocID="{ED65321E-A724-4785-BC77-D5EE6DC4EE2B}" presName="vertThree" presStyleCnt="0"/>
      <dgm:spPr/>
    </dgm:pt>
    <dgm:pt modelId="{FF7DFF07-2C18-4844-A257-638A60CC4843}" type="pres">
      <dgm:prSet presAssocID="{ED65321E-A724-4785-BC77-D5EE6DC4EE2B}" presName="txThree" presStyleLbl="node3" presStyleIdx="2" presStyleCnt="4">
        <dgm:presLayoutVars>
          <dgm:chPref val="3"/>
        </dgm:presLayoutVars>
      </dgm:prSet>
      <dgm:spPr/>
    </dgm:pt>
    <dgm:pt modelId="{C71394E1-E6C6-48C2-BDAD-16E5CE5A7135}" type="pres">
      <dgm:prSet presAssocID="{ED65321E-A724-4785-BC77-D5EE6DC4EE2B}" presName="horzThree" presStyleCnt="0"/>
      <dgm:spPr/>
    </dgm:pt>
    <dgm:pt modelId="{F127D110-CD76-4B02-8D22-EB84DF5A020E}" type="pres">
      <dgm:prSet presAssocID="{9849D144-D725-4BFB-BE5F-0D78D87EA758}" presName="sibSpaceTwo" presStyleCnt="0"/>
      <dgm:spPr/>
    </dgm:pt>
    <dgm:pt modelId="{74565B17-D84E-41A3-9F7A-656F1F5F32AB}" type="pres">
      <dgm:prSet presAssocID="{A4D70DFA-99EC-43B8-AEA5-16FFDDF216E4}" presName="vertTwo" presStyleCnt="0"/>
      <dgm:spPr/>
    </dgm:pt>
    <dgm:pt modelId="{59566808-AC5A-4925-B306-8C48FBBBACE5}" type="pres">
      <dgm:prSet presAssocID="{A4D70DFA-99EC-43B8-AEA5-16FFDDF216E4}" presName="txTwo" presStyleLbl="node2" presStyleIdx="3" presStyleCnt="4" custScaleY="63350">
        <dgm:presLayoutVars>
          <dgm:chPref val="3"/>
        </dgm:presLayoutVars>
      </dgm:prSet>
      <dgm:spPr/>
    </dgm:pt>
    <dgm:pt modelId="{77E23B3B-5A9F-490B-9FEC-43D59A6E2915}" type="pres">
      <dgm:prSet presAssocID="{A4D70DFA-99EC-43B8-AEA5-16FFDDF216E4}" presName="parTransTwo" presStyleCnt="0"/>
      <dgm:spPr/>
    </dgm:pt>
    <dgm:pt modelId="{55019C84-8B97-4DF9-A6F0-1DCF99389BFA}" type="pres">
      <dgm:prSet presAssocID="{A4D70DFA-99EC-43B8-AEA5-16FFDDF216E4}" presName="horzTwo" presStyleCnt="0"/>
      <dgm:spPr/>
    </dgm:pt>
    <dgm:pt modelId="{968C05D5-C291-4844-88E4-FF19E7DB4836}" type="pres">
      <dgm:prSet presAssocID="{91E4BE39-BC78-4654-B2B1-5D38CCC7A470}" presName="vertThree" presStyleCnt="0"/>
      <dgm:spPr/>
    </dgm:pt>
    <dgm:pt modelId="{49E2B2C3-A599-47D4-A2F5-1ADA6749633A}" type="pres">
      <dgm:prSet presAssocID="{91E4BE39-BC78-4654-B2B1-5D38CCC7A470}" presName="txThree" presStyleLbl="node3" presStyleIdx="3" presStyleCnt="4">
        <dgm:presLayoutVars>
          <dgm:chPref val="3"/>
        </dgm:presLayoutVars>
      </dgm:prSet>
      <dgm:spPr/>
    </dgm:pt>
    <dgm:pt modelId="{95CE1E40-A746-4779-B602-942A1BA44702}" type="pres">
      <dgm:prSet presAssocID="{91E4BE39-BC78-4654-B2B1-5D38CCC7A470}" presName="horzThree" presStyleCnt="0"/>
      <dgm:spPr/>
    </dgm:pt>
  </dgm:ptLst>
  <dgm:cxnLst>
    <dgm:cxn modelId="{88E41307-B3FC-4498-99B2-538450D55C43}" srcId="{E42FF58F-D1C9-40CF-BF22-C95E5947132D}" destId="{C204D214-926A-4652-8F82-86E00DF61974}" srcOrd="1" destOrd="0" parTransId="{14890257-C651-44C4-8531-DE1980BC236C}" sibTransId="{6613B987-1D4C-4A05-91BC-045A1B1775FA}"/>
    <dgm:cxn modelId="{B55BDE08-BE99-4A75-BA53-F862F742604F}" type="presOf" srcId="{C204D214-926A-4652-8F82-86E00DF61974}" destId="{15B5CFF5-F074-4372-ACEA-1B1779C473AF}" srcOrd="0" destOrd="0" presId="urn:microsoft.com/office/officeart/2005/8/layout/hierarchy4"/>
    <dgm:cxn modelId="{1F853327-8504-4B2A-836B-1DDC55F7DEDC}" srcId="{E42FF58F-D1C9-40CF-BF22-C95E5947132D}" destId="{A4D70DFA-99EC-43B8-AEA5-16FFDDF216E4}" srcOrd="3" destOrd="0" parTransId="{64148D66-8B37-4BA0-958E-07CDA18C82C4}" sibTransId="{0ED64540-431F-4343-8443-60480DDE3563}"/>
    <dgm:cxn modelId="{1B6B3737-10E7-4553-8237-0BC84B16DE0A}" type="presOf" srcId="{15625B5B-9CB2-44F8-B702-4541437805CB}" destId="{FDD12FC5-5DD8-4C2D-BCF2-552FD289EF9E}" srcOrd="0" destOrd="0" presId="urn:microsoft.com/office/officeart/2005/8/layout/hierarchy4"/>
    <dgm:cxn modelId="{263AF33A-858B-4201-A9E5-907458A90987}" srcId="{E42FF58F-D1C9-40CF-BF22-C95E5947132D}" destId="{C93772ED-CF55-457B-93A3-E007ABE86198}" srcOrd="0" destOrd="0" parTransId="{5B75CCF6-52E3-4FFC-9B69-6052272CDE79}" sibTransId="{735E1327-E5A7-400A-A2DE-B70DBA07C999}"/>
    <dgm:cxn modelId="{E320CD62-E274-4014-A838-EA8CE168C811}" type="presOf" srcId="{C93772ED-CF55-457B-93A3-E007ABE86198}" destId="{AA04F72F-6FF5-412E-8B95-80891FA94201}" srcOrd="0" destOrd="0" presId="urn:microsoft.com/office/officeart/2005/8/layout/hierarchy4"/>
    <dgm:cxn modelId="{12713E4A-8AA2-4893-AB43-982BF92C37B6}" srcId="{C93772ED-CF55-457B-93A3-E007ABE86198}" destId="{04CD4E2D-6F0D-43CD-8B07-7378C92796A9}" srcOrd="0" destOrd="0" parTransId="{BA119F03-B029-4068-8FA4-21B44216B3F6}" sibTransId="{91271CD3-5D08-4343-8EC1-1B681E1F754F}"/>
    <dgm:cxn modelId="{37ED7B4A-04C6-4966-86C6-3A6C23A7260B}" type="presOf" srcId="{C8F24383-96AC-434B-8CD1-D4562F4E0BAE}" destId="{50052E5E-BA77-44DB-9C48-8F597F5F5240}" srcOrd="0" destOrd="0" presId="urn:microsoft.com/office/officeart/2005/8/layout/hierarchy4"/>
    <dgm:cxn modelId="{1A611756-5180-4FF8-89F3-F360C2270F4D}" type="presOf" srcId="{A4D70DFA-99EC-43B8-AEA5-16FFDDF216E4}" destId="{59566808-AC5A-4925-B306-8C48FBBBACE5}" srcOrd="0" destOrd="0" presId="urn:microsoft.com/office/officeart/2005/8/layout/hierarchy4"/>
    <dgm:cxn modelId="{802CDB57-7F29-4006-8360-9EA41CF360A7}" type="presOf" srcId="{04CD4E2D-6F0D-43CD-8B07-7378C92796A9}" destId="{BF39CC1A-E567-410B-8980-3C569BFE4545}" srcOrd="0" destOrd="0" presId="urn:microsoft.com/office/officeart/2005/8/layout/hierarchy4"/>
    <dgm:cxn modelId="{BEFAC290-DCAA-4456-93E6-4686E65F3828}" type="presOf" srcId="{91E4BE39-BC78-4654-B2B1-5D38CCC7A470}" destId="{49E2B2C3-A599-47D4-A2F5-1ADA6749633A}" srcOrd="0" destOrd="0" presId="urn:microsoft.com/office/officeart/2005/8/layout/hierarchy4"/>
    <dgm:cxn modelId="{F2298FB2-AF39-4984-AFE2-015DFD8A86B2}" type="presOf" srcId="{ED65321E-A724-4785-BC77-D5EE6DC4EE2B}" destId="{FF7DFF07-2C18-4844-A257-638A60CC4843}" srcOrd="0" destOrd="0" presId="urn:microsoft.com/office/officeart/2005/8/layout/hierarchy4"/>
    <dgm:cxn modelId="{E1F2DDB7-466E-4FA6-B0E1-B1BB82A7AA17}" srcId="{AEE5F9A1-9DFF-42A3-992D-E95A5DA2887B}" destId="{E42FF58F-D1C9-40CF-BF22-C95E5947132D}" srcOrd="0" destOrd="0" parTransId="{37EDD45F-4516-4357-9308-B0CDC8FB3C5D}" sibTransId="{827AB5DD-BFFC-4E19-A438-2EC40CB3DF46}"/>
    <dgm:cxn modelId="{ACF6E5CD-492F-473B-BFDB-9C20E33035B5}" type="presOf" srcId="{AEE5F9A1-9DFF-42A3-992D-E95A5DA2887B}" destId="{F9196BD5-A539-4992-8940-8BA7018C5D03}" srcOrd="0" destOrd="0" presId="urn:microsoft.com/office/officeart/2005/8/layout/hierarchy4"/>
    <dgm:cxn modelId="{0643C9D3-72E1-4759-A58E-9DD9D644F87D}" srcId="{C8F24383-96AC-434B-8CD1-D4562F4E0BAE}" destId="{ED65321E-A724-4785-BC77-D5EE6DC4EE2B}" srcOrd="0" destOrd="0" parTransId="{FC9959D3-A8D9-4FDE-B642-381B33D7EF8E}" sibTransId="{B3299591-3B33-45BD-9E67-9575C6619223}"/>
    <dgm:cxn modelId="{F1BA5ADE-91E3-4672-BF28-992D3A12C1EA}" srcId="{A4D70DFA-99EC-43B8-AEA5-16FFDDF216E4}" destId="{91E4BE39-BC78-4654-B2B1-5D38CCC7A470}" srcOrd="0" destOrd="0" parTransId="{11551D95-2B68-4AE8-9E80-CABFA5EF6700}" sibTransId="{559DC12D-23A7-491A-9CF7-44F36EF2D604}"/>
    <dgm:cxn modelId="{041C15E4-04B4-4134-BDA4-C0B3724AED00}" type="presOf" srcId="{E42FF58F-D1C9-40CF-BF22-C95E5947132D}" destId="{2604FBDE-92C1-4D30-974D-DCE20BECDEFF}" srcOrd="0" destOrd="0" presId="urn:microsoft.com/office/officeart/2005/8/layout/hierarchy4"/>
    <dgm:cxn modelId="{497396E4-AB8F-4B25-9B0F-F8B53C95877A}" srcId="{C204D214-926A-4652-8F82-86E00DF61974}" destId="{15625B5B-9CB2-44F8-B702-4541437805CB}" srcOrd="0" destOrd="0" parTransId="{EB7015A5-077D-43C5-971A-ECAB7D2E50FB}" sibTransId="{E356947C-3F46-47F5-B930-6CBE1EB5ECCF}"/>
    <dgm:cxn modelId="{88CF5BF0-15E7-405D-BDF0-A0963E14CD25}" srcId="{E42FF58F-D1C9-40CF-BF22-C95E5947132D}" destId="{C8F24383-96AC-434B-8CD1-D4562F4E0BAE}" srcOrd="2" destOrd="0" parTransId="{0B068E8E-1DAD-4DB3-9FB6-B4804ED706A6}" sibTransId="{9849D144-D725-4BFB-BE5F-0D78D87EA758}"/>
    <dgm:cxn modelId="{85DE44C2-B67A-438B-A403-E83578CF381E}" type="presParOf" srcId="{F9196BD5-A539-4992-8940-8BA7018C5D03}" destId="{8B5B474C-CA7C-4A95-82C5-7588DE943072}" srcOrd="0" destOrd="0" presId="urn:microsoft.com/office/officeart/2005/8/layout/hierarchy4"/>
    <dgm:cxn modelId="{449E5367-CAFA-4EC3-BAD5-29180B25C050}" type="presParOf" srcId="{8B5B474C-CA7C-4A95-82C5-7588DE943072}" destId="{2604FBDE-92C1-4D30-974D-DCE20BECDEFF}" srcOrd="0" destOrd="0" presId="urn:microsoft.com/office/officeart/2005/8/layout/hierarchy4"/>
    <dgm:cxn modelId="{E5A2EC25-EF34-49F1-9571-3DE9A9B6F7F0}" type="presParOf" srcId="{8B5B474C-CA7C-4A95-82C5-7588DE943072}" destId="{D9CB7771-D550-42E8-BDF9-98C2C740B973}" srcOrd="1" destOrd="0" presId="urn:microsoft.com/office/officeart/2005/8/layout/hierarchy4"/>
    <dgm:cxn modelId="{DEA07EBD-5233-4F99-9C84-20AF2CC7B590}" type="presParOf" srcId="{8B5B474C-CA7C-4A95-82C5-7588DE943072}" destId="{56222AA2-51BB-4AE5-A447-EAC35EA62460}" srcOrd="2" destOrd="0" presId="urn:microsoft.com/office/officeart/2005/8/layout/hierarchy4"/>
    <dgm:cxn modelId="{F840184B-E377-4124-BC91-448135F143E0}" type="presParOf" srcId="{56222AA2-51BB-4AE5-A447-EAC35EA62460}" destId="{61856083-563D-44C9-8930-D235BF1F44F1}" srcOrd="0" destOrd="0" presId="urn:microsoft.com/office/officeart/2005/8/layout/hierarchy4"/>
    <dgm:cxn modelId="{62EAE988-CA29-43F2-BD3B-0B20417E8A79}" type="presParOf" srcId="{61856083-563D-44C9-8930-D235BF1F44F1}" destId="{AA04F72F-6FF5-412E-8B95-80891FA94201}" srcOrd="0" destOrd="0" presId="urn:microsoft.com/office/officeart/2005/8/layout/hierarchy4"/>
    <dgm:cxn modelId="{DB854B2F-5CE1-44B1-A9B7-0B38D5D3C01E}" type="presParOf" srcId="{61856083-563D-44C9-8930-D235BF1F44F1}" destId="{A6A99892-2896-4D78-B2F7-861CFA2F273C}" srcOrd="1" destOrd="0" presId="urn:microsoft.com/office/officeart/2005/8/layout/hierarchy4"/>
    <dgm:cxn modelId="{1FC5363F-4A9E-4105-A3B5-537E0C9C487E}" type="presParOf" srcId="{61856083-563D-44C9-8930-D235BF1F44F1}" destId="{B3A2E250-337F-4AA1-98E7-3811184F73B4}" srcOrd="2" destOrd="0" presId="urn:microsoft.com/office/officeart/2005/8/layout/hierarchy4"/>
    <dgm:cxn modelId="{231B7B1B-553A-4F2E-99BE-9C2BE8B9F487}" type="presParOf" srcId="{B3A2E250-337F-4AA1-98E7-3811184F73B4}" destId="{76503BF2-F876-4D44-9131-1821054BA709}" srcOrd="0" destOrd="0" presId="urn:microsoft.com/office/officeart/2005/8/layout/hierarchy4"/>
    <dgm:cxn modelId="{119AEA17-066A-4416-A520-D018657A1A87}" type="presParOf" srcId="{76503BF2-F876-4D44-9131-1821054BA709}" destId="{BF39CC1A-E567-410B-8980-3C569BFE4545}" srcOrd="0" destOrd="0" presId="urn:microsoft.com/office/officeart/2005/8/layout/hierarchy4"/>
    <dgm:cxn modelId="{05590DDE-C17A-400A-9C44-654E6CF62F83}" type="presParOf" srcId="{76503BF2-F876-4D44-9131-1821054BA709}" destId="{A79ACFB9-9FDC-4EF7-9B20-A104598ECB54}" srcOrd="1" destOrd="0" presId="urn:microsoft.com/office/officeart/2005/8/layout/hierarchy4"/>
    <dgm:cxn modelId="{1E3B5534-2D4E-4EB5-A2DC-A7C081D858F0}" type="presParOf" srcId="{56222AA2-51BB-4AE5-A447-EAC35EA62460}" destId="{FBFC867F-43F2-4E77-880D-CABEDA91CF42}" srcOrd="1" destOrd="0" presId="urn:microsoft.com/office/officeart/2005/8/layout/hierarchy4"/>
    <dgm:cxn modelId="{68C4ECDA-AA58-4AB5-8718-FAE9C83E97AB}" type="presParOf" srcId="{56222AA2-51BB-4AE5-A447-EAC35EA62460}" destId="{0B5AAFC9-870B-4132-BFDD-4CA543D02E8F}" srcOrd="2" destOrd="0" presId="urn:microsoft.com/office/officeart/2005/8/layout/hierarchy4"/>
    <dgm:cxn modelId="{79D192BB-F58E-4122-AC31-9F6145EA4BD4}" type="presParOf" srcId="{0B5AAFC9-870B-4132-BFDD-4CA543D02E8F}" destId="{15B5CFF5-F074-4372-ACEA-1B1779C473AF}" srcOrd="0" destOrd="0" presId="urn:microsoft.com/office/officeart/2005/8/layout/hierarchy4"/>
    <dgm:cxn modelId="{8771A333-43B1-4172-AC40-E72936C02C64}" type="presParOf" srcId="{0B5AAFC9-870B-4132-BFDD-4CA543D02E8F}" destId="{5941ACB7-F559-48BD-B3CA-EEE8EFF7F9B5}" srcOrd="1" destOrd="0" presId="urn:microsoft.com/office/officeart/2005/8/layout/hierarchy4"/>
    <dgm:cxn modelId="{E0DDA2CB-B938-4613-926C-091740057CC2}" type="presParOf" srcId="{0B5AAFC9-870B-4132-BFDD-4CA543D02E8F}" destId="{FAD4335E-B85D-4A51-9CB8-890C67328364}" srcOrd="2" destOrd="0" presId="urn:microsoft.com/office/officeart/2005/8/layout/hierarchy4"/>
    <dgm:cxn modelId="{42349E7E-3E78-4DAE-BB07-2D88572C7520}" type="presParOf" srcId="{FAD4335E-B85D-4A51-9CB8-890C67328364}" destId="{7F9CDD3A-2735-4EA5-AFA9-46BFFAF80CF0}" srcOrd="0" destOrd="0" presId="urn:microsoft.com/office/officeart/2005/8/layout/hierarchy4"/>
    <dgm:cxn modelId="{A4248166-259B-4D2B-B3E2-6C196AB8E52B}" type="presParOf" srcId="{7F9CDD3A-2735-4EA5-AFA9-46BFFAF80CF0}" destId="{FDD12FC5-5DD8-4C2D-BCF2-552FD289EF9E}" srcOrd="0" destOrd="0" presId="urn:microsoft.com/office/officeart/2005/8/layout/hierarchy4"/>
    <dgm:cxn modelId="{C5CC3967-F540-422F-A647-73F6A5AF5C15}" type="presParOf" srcId="{7F9CDD3A-2735-4EA5-AFA9-46BFFAF80CF0}" destId="{40585C2C-0481-46CE-BB07-DC50E9723FEE}" srcOrd="1" destOrd="0" presId="urn:microsoft.com/office/officeart/2005/8/layout/hierarchy4"/>
    <dgm:cxn modelId="{E395591D-6216-42F6-83FD-C82D012A16BA}" type="presParOf" srcId="{56222AA2-51BB-4AE5-A447-EAC35EA62460}" destId="{BEA2822C-3B2F-4268-A70D-904A2C74D9C6}" srcOrd="3" destOrd="0" presId="urn:microsoft.com/office/officeart/2005/8/layout/hierarchy4"/>
    <dgm:cxn modelId="{7304353E-E182-45C6-8662-202A229851BE}" type="presParOf" srcId="{56222AA2-51BB-4AE5-A447-EAC35EA62460}" destId="{D54D5D2D-0330-46BF-869A-605DB80D7871}" srcOrd="4" destOrd="0" presId="urn:microsoft.com/office/officeart/2005/8/layout/hierarchy4"/>
    <dgm:cxn modelId="{4635F181-CBA8-46A6-9020-4F83520489AF}" type="presParOf" srcId="{D54D5D2D-0330-46BF-869A-605DB80D7871}" destId="{50052E5E-BA77-44DB-9C48-8F597F5F5240}" srcOrd="0" destOrd="0" presId="urn:microsoft.com/office/officeart/2005/8/layout/hierarchy4"/>
    <dgm:cxn modelId="{31A538B8-0400-4163-A001-2497C4D423E4}" type="presParOf" srcId="{D54D5D2D-0330-46BF-869A-605DB80D7871}" destId="{980B3657-D76F-47B0-92A9-229118D80722}" srcOrd="1" destOrd="0" presId="urn:microsoft.com/office/officeart/2005/8/layout/hierarchy4"/>
    <dgm:cxn modelId="{CC1578ED-524A-4949-BC3A-367FD38336B0}" type="presParOf" srcId="{D54D5D2D-0330-46BF-869A-605DB80D7871}" destId="{282FC43A-0EA0-4DFF-A4A2-253201D7A3E9}" srcOrd="2" destOrd="0" presId="urn:microsoft.com/office/officeart/2005/8/layout/hierarchy4"/>
    <dgm:cxn modelId="{1B062C03-5BC5-4A69-A892-9C3C3984CAAE}" type="presParOf" srcId="{282FC43A-0EA0-4DFF-A4A2-253201D7A3E9}" destId="{3F087E02-C5C2-4352-B3C5-C0B229A7CD77}" srcOrd="0" destOrd="0" presId="urn:microsoft.com/office/officeart/2005/8/layout/hierarchy4"/>
    <dgm:cxn modelId="{876830F5-E072-433E-9418-A6103CEA76E4}" type="presParOf" srcId="{3F087E02-C5C2-4352-B3C5-C0B229A7CD77}" destId="{FF7DFF07-2C18-4844-A257-638A60CC4843}" srcOrd="0" destOrd="0" presId="urn:microsoft.com/office/officeart/2005/8/layout/hierarchy4"/>
    <dgm:cxn modelId="{24434D2B-3C4B-4A86-BCAE-A45D0CA6D03D}" type="presParOf" srcId="{3F087E02-C5C2-4352-B3C5-C0B229A7CD77}" destId="{C71394E1-E6C6-48C2-BDAD-16E5CE5A7135}" srcOrd="1" destOrd="0" presId="urn:microsoft.com/office/officeart/2005/8/layout/hierarchy4"/>
    <dgm:cxn modelId="{124F0799-E9AA-4EC7-A7E4-13D4B7E2C124}" type="presParOf" srcId="{56222AA2-51BB-4AE5-A447-EAC35EA62460}" destId="{F127D110-CD76-4B02-8D22-EB84DF5A020E}" srcOrd="5" destOrd="0" presId="urn:microsoft.com/office/officeart/2005/8/layout/hierarchy4"/>
    <dgm:cxn modelId="{3F29639A-88C7-4A18-9E33-9359AC30E33A}" type="presParOf" srcId="{56222AA2-51BB-4AE5-A447-EAC35EA62460}" destId="{74565B17-D84E-41A3-9F7A-656F1F5F32AB}" srcOrd="6" destOrd="0" presId="urn:microsoft.com/office/officeart/2005/8/layout/hierarchy4"/>
    <dgm:cxn modelId="{759292E3-DA79-4164-A346-F60ECFFFE140}" type="presParOf" srcId="{74565B17-D84E-41A3-9F7A-656F1F5F32AB}" destId="{59566808-AC5A-4925-B306-8C48FBBBACE5}" srcOrd="0" destOrd="0" presId="urn:microsoft.com/office/officeart/2005/8/layout/hierarchy4"/>
    <dgm:cxn modelId="{FDBBE7BE-EB59-4EE8-84D6-4F9DF7CE707C}" type="presParOf" srcId="{74565B17-D84E-41A3-9F7A-656F1F5F32AB}" destId="{77E23B3B-5A9F-490B-9FEC-43D59A6E2915}" srcOrd="1" destOrd="0" presId="urn:microsoft.com/office/officeart/2005/8/layout/hierarchy4"/>
    <dgm:cxn modelId="{1C6D3F97-86C0-4B86-A765-0C9F8AA9A60B}" type="presParOf" srcId="{74565B17-D84E-41A3-9F7A-656F1F5F32AB}" destId="{55019C84-8B97-4DF9-A6F0-1DCF99389BFA}" srcOrd="2" destOrd="0" presId="urn:microsoft.com/office/officeart/2005/8/layout/hierarchy4"/>
    <dgm:cxn modelId="{BE733C51-B16C-4B13-9205-F6D4CF932D61}" type="presParOf" srcId="{55019C84-8B97-4DF9-A6F0-1DCF99389BFA}" destId="{968C05D5-C291-4844-88E4-FF19E7DB4836}" srcOrd="0" destOrd="0" presId="urn:microsoft.com/office/officeart/2005/8/layout/hierarchy4"/>
    <dgm:cxn modelId="{DB72A558-0AE9-406D-945D-E5AF0DB30B05}" type="presParOf" srcId="{968C05D5-C291-4844-88E4-FF19E7DB4836}" destId="{49E2B2C3-A599-47D4-A2F5-1ADA6749633A}" srcOrd="0" destOrd="0" presId="urn:microsoft.com/office/officeart/2005/8/layout/hierarchy4"/>
    <dgm:cxn modelId="{D03E8A51-74E2-4503-BE7C-8978B8908042}" type="presParOf" srcId="{968C05D5-C291-4844-88E4-FF19E7DB4836}" destId="{95CE1E40-A746-4779-B602-942A1BA4470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F610D5-058A-481F-8FEE-F888162710CB}">
      <dsp:nvSpPr>
        <dsp:cNvPr id="0" name=""/>
        <dsp:cNvSpPr/>
      </dsp:nvSpPr>
      <dsp:spPr>
        <a:xfrm>
          <a:off x="2759052" y="245842"/>
          <a:ext cx="7690106" cy="243382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/>
            <a:t>Gastos: expansión y descubrimiento de nuevas tierras.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/>
            <a:t>Ostentación de la aristocracia.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Las diferencias entre la clase poderosa y el pueblo provocaron un malestar social.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/>
            <a:t>Pobreza en el CAMPO y masificación en la CIUDAD.</a:t>
          </a:r>
          <a:endParaRPr lang="es-ES" sz="2400" kern="1200" dirty="0"/>
        </a:p>
      </dsp:txBody>
      <dsp:txXfrm>
        <a:off x="2759052" y="550070"/>
        <a:ext cx="6777423" cy="1825365"/>
      </dsp:txXfrm>
    </dsp:sp>
    <dsp:sp modelId="{0ADF0E05-2E95-48ED-8A08-E19A615E5E29}">
      <dsp:nvSpPr>
        <dsp:cNvPr id="0" name=""/>
        <dsp:cNvSpPr/>
      </dsp:nvSpPr>
      <dsp:spPr>
        <a:xfrm>
          <a:off x="0" y="826037"/>
          <a:ext cx="2467139" cy="124742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/>
            <a:t>¿Por qué?</a:t>
          </a:r>
          <a:endParaRPr lang="es-ES" sz="4000" kern="1200" dirty="0"/>
        </a:p>
      </dsp:txBody>
      <dsp:txXfrm>
        <a:off x="60894" y="886931"/>
        <a:ext cx="2345351" cy="1125635"/>
      </dsp:txXfrm>
    </dsp:sp>
    <dsp:sp modelId="{62672F0A-8094-454E-9C23-C6C6EE115E6D}">
      <dsp:nvSpPr>
        <dsp:cNvPr id="0" name=""/>
        <dsp:cNvSpPr/>
      </dsp:nvSpPr>
      <dsp:spPr>
        <a:xfrm>
          <a:off x="3759218" y="2786000"/>
          <a:ext cx="5395900" cy="205133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3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/>
            <a:t>Olvidar los problemas.</a:t>
          </a:r>
          <a:endParaRPr lang="es-E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/>
            <a:t>Evadirse de la realidad.</a:t>
          </a:r>
          <a:endParaRPr lang="es-ES" sz="2800" kern="1200" dirty="0"/>
        </a:p>
      </dsp:txBody>
      <dsp:txXfrm>
        <a:off x="3759218" y="3042417"/>
        <a:ext cx="4626649" cy="1538501"/>
      </dsp:txXfrm>
    </dsp:sp>
    <dsp:sp modelId="{5D28C7E7-3F5A-470F-840B-A9DB636793ED}">
      <dsp:nvSpPr>
        <dsp:cNvPr id="0" name=""/>
        <dsp:cNvSpPr/>
      </dsp:nvSpPr>
      <dsp:spPr>
        <a:xfrm>
          <a:off x="519455" y="3156543"/>
          <a:ext cx="2817234" cy="122754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/>
            <a:t>¿Para qué?</a:t>
          </a:r>
          <a:endParaRPr lang="es-ES" sz="4000" kern="1200" dirty="0"/>
        </a:p>
      </dsp:txBody>
      <dsp:txXfrm>
        <a:off x="579379" y="3216467"/>
        <a:ext cx="2697386" cy="11077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44250-48E4-42B7-B9BE-A65084FE972A}">
      <dsp:nvSpPr>
        <dsp:cNvPr id="0" name=""/>
        <dsp:cNvSpPr/>
      </dsp:nvSpPr>
      <dsp:spPr>
        <a:xfrm>
          <a:off x="5706954" y="1182515"/>
          <a:ext cx="5014755" cy="631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4002"/>
              </a:lnTo>
              <a:lnTo>
                <a:pt x="5014755" y="494002"/>
              </a:lnTo>
              <a:lnTo>
                <a:pt x="5014755" y="63125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FE80CC-8BFF-4E63-9507-03B5B6FB033A}">
      <dsp:nvSpPr>
        <dsp:cNvPr id="0" name=""/>
        <dsp:cNvSpPr/>
      </dsp:nvSpPr>
      <dsp:spPr>
        <a:xfrm>
          <a:off x="5706954" y="1182515"/>
          <a:ext cx="3328726" cy="631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4002"/>
              </a:lnTo>
              <a:lnTo>
                <a:pt x="3328726" y="494002"/>
              </a:lnTo>
              <a:lnTo>
                <a:pt x="3328726" y="63125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67177A-198B-4E39-A985-32E6271F8B7A}">
      <dsp:nvSpPr>
        <dsp:cNvPr id="0" name=""/>
        <dsp:cNvSpPr/>
      </dsp:nvSpPr>
      <dsp:spPr>
        <a:xfrm>
          <a:off x="5706954" y="1182515"/>
          <a:ext cx="1747060" cy="631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4002"/>
              </a:lnTo>
              <a:lnTo>
                <a:pt x="1747060" y="494002"/>
              </a:lnTo>
              <a:lnTo>
                <a:pt x="1747060" y="63125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BA6B7E-7D38-4BA9-95E5-AF1F82A2D47F}">
      <dsp:nvSpPr>
        <dsp:cNvPr id="0" name=""/>
        <dsp:cNvSpPr/>
      </dsp:nvSpPr>
      <dsp:spPr>
        <a:xfrm>
          <a:off x="5706954" y="1182515"/>
          <a:ext cx="165395" cy="631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4002"/>
              </a:lnTo>
              <a:lnTo>
                <a:pt x="165395" y="494002"/>
              </a:lnTo>
              <a:lnTo>
                <a:pt x="165395" y="63125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3E9AA6-471E-48ED-9B2A-ED2EC4DC2E31}">
      <dsp:nvSpPr>
        <dsp:cNvPr id="0" name=""/>
        <dsp:cNvSpPr/>
      </dsp:nvSpPr>
      <dsp:spPr>
        <a:xfrm>
          <a:off x="4152399" y="1182515"/>
          <a:ext cx="1554555" cy="631254"/>
        </a:xfrm>
        <a:custGeom>
          <a:avLst/>
          <a:gdLst/>
          <a:ahLst/>
          <a:cxnLst/>
          <a:rect l="0" t="0" r="0" b="0"/>
          <a:pathLst>
            <a:path>
              <a:moveTo>
                <a:pt x="1554555" y="0"/>
              </a:moveTo>
              <a:lnTo>
                <a:pt x="1554555" y="494002"/>
              </a:lnTo>
              <a:lnTo>
                <a:pt x="0" y="494002"/>
              </a:lnTo>
              <a:lnTo>
                <a:pt x="0" y="63125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78D184-4D55-48D0-9B2C-FC0EBE6306A9}">
      <dsp:nvSpPr>
        <dsp:cNvPr id="0" name=""/>
        <dsp:cNvSpPr/>
      </dsp:nvSpPr>
      <dsp:spPr>
        <a:xfrm>
          <a:off x="2432449" y="1182515"/>
          <a:ext cx="3274505" cy="631254"/>
        </a:xfrm>
        <a:custGeom>
          <a:avLst/>
          <a:gdLst/>
          <a:ahLst/>
          <a:cxnLst/>
          <a:rect l="0" t="0" r="0" b="0"/>
          <a:pathLst>
            <a:path>
              <a:moveTo>
                <a:pt x="3274505" y="0"/>
              </a:moveTo>
              <a:lnTo>
                <a:pt x="3274505" y="494002"/>
              </a:lnTo>
              <a:lnTo>
                <a:pt x="0" y="494002"/>
              </a:lnTo>
              <a:lnTo>
                <a:pt x="0" y="63125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6AC52B-F116-43E3-A155-2A84F72BF111}">
      <dsp:nvSpPr>
        <dsp:cNvPr id="0" name=""/>
        <dsp:cNvSpPr/>
      </dsp:nvSpPr>
      <dsp:spPr>
        <a:xfrm>
          <a:off x="754053" y="1182515"/>
          <a:ext cx="4952901" cy="631254"/>
        </a:xfrm>
        <a:custGeom>
          <a:avLst/>
          <a:gdLst/>
          <a:ahLst/>
          <a:cxnLst/>
          <a:rect l="0" t="0" r="0" b="0"/>
          <a:pathLst>
            <a:path>
              <a:moveTo>
                <a:pt x="4952901" y="0"/>
              </a:moveTo>
              <a:lnTo>
                <a:pt x="4952901" y="494002"/>
              </a:lnTo>
              <a:lnTo>
                <a:pt x="0" y="494002"/>
              </a:lnTo>
              <a:lnTo>
                <a:pt x="0" y="63125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849F59-A802-40B1-BE04-A1407A28391C}">
      <dsp:nvSpPr>
        <dsp:cNvPr id="0" name=""/>
        <dsp:cNvSpPr/>
      </dsp:nvSpPr>
      <dsp:spPr>
        <a:xfrm>
          <a:off x="3685167" y="582403"/>
          <a:ext cx="4043573" cy="60011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Nuevas técnicas teatrales</a:t>
          </a:r>
        </a:p>
      </dsp:txBody>
      <dsp:txXfrm>
        <a:off x="3685167" y="582403"/>
        <a:ext cx="4043573" cy="600111"/>
      </dsp:txXfrm>
    </dsp:sp>
    <dsp:sp modelId="{3B1458BE-FD84-4024-8970-2E9B474802C4}">
      <dsp:nvSpPr>
        <dsp:cNvPr id="0" name=""/>
        <dsp:cNvSpPr/>
      </dsp:nvSpPr>
      <dsp:spPr>
        <a:xfrm>
          <a:off x="3742" y="1813769"/>
          <a:ext cx="1500621" cy="141687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Reflejan situaciones sociopolíticas.</a:t>
          </a:r>
        </a:p>
      </dsp:txBody>
      <dsp:txXfrm>
        <a:off x="3742" y="1813769"/>
        <a:ext cx="1500621" cy="1416878"/>
      </dsp:txXfrm>
    </dsp:sp>
    <dsp:sp modelId="{50B56ADE-6475-4CD5-8C55-B4639FA0A370}">
      <dsp:nvSpPr>
        <dsp:cNvPr id="0" name=""/>
        <dsp:cNvSpPr/>
      </dsp:nvSpPr>
      <dsp:spPr>
        <a:xfrm>
          <a:off x="1778868" y="1813769"/>
          <a:ext cx="1307161" cy="142846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Rompen las 3 unidades.</a:t>
          </a:r>
        </a:p>
      </dsp:txBody>
      <dsp:txXfrm>
        <a:off x="1778868" y="1813769"/>
        <a:ext cx="1307161" cy="1428466"/>
      </dsp:txXfrm>
    </dsp:sp>
    <dsp:sp modelId="{938641C2-F848-4713-8165-635AF9324452}">
      <dsp:nvSpPr>
        <dsp:cNvPr id="0" name=""/>
        <dsp:cNvSpPr/>
      </dsp:nvSpPr>
      <dsp:spPr>
        <a:xfrm>
          <a:off x="3360534" y="1813769"/>
          <a:ext cx="1583730" cy="15166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0" kern="1200" dirty="0"/>
            <a:t>Grandes escenografías y montajes con elementos visuales: vestuario y tramoya.</a:t>
          </a:r>
        </a:p>
      </dsp:txBody>
      <dsp:txXfrm>
        <a:off x="3360534" y="1813769"/>
        <a:ext cx="1583730" cy="1516621"/>
      </dsp:txXfrm>
    </dsp:sp>
    <dsp:sp modelId="{D6C9EC98-9802-499A-9917-598DCE31E9AB}">
      <dsp:nvSpPr>
        <dsp:cNvPr id="0" name=""/>
        <dsp:cNvSpPr/>
      </dsp:nvSpPr>
      <dsp:spPr>
        <a:xfrm>
          <a:off x="5218768" y="1813769"/>
          <a:ext cx="1307161" cy="137520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Incorporan canciones, romances y danzas.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(ballet - 1573)</a:t>
          </a:r>
        </a:p>
      </dsp:txBody>
      <dsp:txXfrm>
        <a:off x="5218768" y="1813769"/>
        <a:ext cx="1307161" cy="1375206"/>
      </dsp:txXfrm>
    </dsp:sp>
    <dsp:sp modelId="{479B9077-E187-4BB6-B76F-1B3966B13F84}">
      <dsp:nvSpPr>
        <dsp:cNvPr id="0" name=""/>
        <dsp:cNvSpPr/>
      </dsp:nvSpPr>
      <dsp:spPr>
        <a:xfrm>
          <a:off x="6800434" y="1813769"/>
          <a:ext cx="1307161" cy="136031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Alternan verso y prosa.</a:t>
          </a:r>
        </a:p>
      </dsp:txBody>
      <dsp:txXfrm>
        <a:off x="6800434" y="1813769"/>
        <a:ext cx="1307161" cy="1360317"/>
      </dsp:txXfrm>
    </dsp:sp>
    <dsp:sp modelId="{452EE2F8-C452-498B-A305-B7E61BE5BB79}">
      <dsp:nvSpPr>
        <dsp:cNvPr id="0" name=""/>
        <dsp:cNvSpPr/>
      </dsp:nvSpPr>
      <dsp:spPr>
        <a:xfrm>
          <a:off x="8382100" y="1813769"/>
          <a:ext cx="1307161" cy="128314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Juegos en el lenguaje.</a:t>
          </a:r>
        </a:p>
      </dsp:txBody>
      <dsp:txXfrm>
        <a:off x="8382100" y="1813769"/>
        <a:ext cx="1307161" cy="1283142"/>
      </dsp:txXfrm>
    </dsp:sp>
    <dsp:sp modelId="{7DAAAEA8-CC10-4B7D-B8DE-05BED7272082}">
      <dsp:nvSpPr>
        <dsp:cNvPr id="0" name=""/>
        <dsp:cNvSpPr/>
      </dsp:nvSpPr>
      <dsp:spPr>
        <a:xfrm>
          <a:off x="9963765" y="1813769"/>
          <a:ext cx="1515889" cy="147183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kern="1200" dirty="0"/>
            <a:t>Monólogo: técnica de introspección.</a:t>
          </a:r>
        </a:p>
      </dsp:txBody>
      <dsp:txXfrm>
        <a:off x="9963765" y="1813769"/>
        <a:ext cx="1515889" cy="14718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7AA741-0F7C-4F10-8F9F-CEBC7E7063E7}">
      <dsp:nvSpPr>
        <dsp:cNvPr id="0" name=""/>
        <dsp:cNvSpPr/>
      </dsp:nvSpPr>
      <dsp:spPr>
        <a:xfrm>
          <a:off x="1364" y="0"/>
          <a:ext cx="3547978" cy="521335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kern="1200" dirty="0"/>
            <a:t>Cortesano</a:t>
          </a:r>
        </a:p>
      </dsp:txBody>
      <dsp:txXfrm>
        <a:off x="1364" y="0"/>
        <a:ext cx="3547978" cy="1564005"/>
      </dsp:txXfrm>
    </dsp:sp>
    <dsp:sp modelId="{F9A485BA-AAA9-451C-8D17-5188AD30858C}">
      <dsp:nvSpPr>
        <dsp:cNvPr id="0" name=""/>
        <dsp:cNvSpPr/>
      </dsp:nvSpPr>
      <dsp:spPr>
        <a:xfrm>
          <a:off x="356162" y="1564450"/>
          <a:ext cx="2838382" cy="1024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Jardines o salones nobiliarios. Primeros teatros (Reyes).</a:t>
          </a:r>
        </a:p>
      </dsp:txBody>
      <dsp:txXfrm>
        <a:off x="386160" y="1594448"/>
        <a:ext cx="2778386" cy="964218"/>
      </dsp:txXfrm>
    </dsp:sp>
    <dsp:sp modelId="{D1A8D353-9C04-41D9-A13E-5885F7C3FD17}">
      <dsp:nvSpPr>
        <dsp:cNvPr id="0" name=""/>
        <dsp:cNvSpPr/>
      </dsp:nvSpPr>
      <dsp:spPr>
        <a:xfrm>
          <a:off x="356162" y="2746237"/>
          <a:ext cx="2838382" cy="1024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Noche – Innovaciones</a:t>
          </a:r>
        </a:p>
      </dsp:txBody>
      <dsp:txXfrm>
        <a:off x="386160" y="2776235"/>
        <a:ext cx="2778386" cy="964218"/>
      </dsp:txXfrm>
    </dsp:sp>
    <dsp:sp modelId="{FD155E36-A129-482E-B5B6-7EC5BFDBDBFC}">
      <dsp:nvSpPr>
        <dsp:cNvPr id="0" name=""/>
        <dsp:cNvSpPr/>
      </dsp:nvSpPr>
      <dsp:spPr>
        <a:xfrm>
          <a:off x="356162" y="3928023"/>
          <a:ext cx="2838382" cy="1024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Compañías reales o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“de la legua”</a:t>
          </a:r>
        </a:p>
      </dsp:txBody>
      <dsp:txXfrm>
        <a:off x="386160" y="3958021"/>
        <a:ext cx="2778386" cy="964218"/>
      </dsp:txXfrm>
    </dsp:sp>
    <dsp:sp modelId="{8461FE4D-BE60-4E9A-95E4-33577936DE20}">
      <dsp:nvSpPr>
        <dsp:cNvPr id="0" name=""/>
        <dsp:cNvSpPr/>
      </dsp:nvSpPr>
      <dsp:spPr>
        <a:xfrm>
          <a:off x="3815441" y="0"/>
          <a:ext cx="3547978" cy="521335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kern="1200" dirty="0"/>
            <a:t>Religioso (“rocas”)</a:t>
          </a:r>
        </a:p>
      </dsp:txBody>
      <dsp:txXfrm>
        <a:off x="3815441" y="0"/>
        <a:ext cx="3547978" cy="1564005"/>
      </dsp:txXfrm>
    </dsp:sp>
    <dsp:sp modelId="{3AC54366-E8D6-4367-B71A-1563CD10ABF9}">
      <dsp:nvSpPr>
        <dsp:cNvPr id="0" name=""/>
        <dsp:cNvSpPr/>
      </dsp:nvSpPr>
      <dsp:spPr>
        <a:xfrm>
          <a:off x="4170239" y="1564450"/>
          <a:ext cx="2838382" cy="1024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Autos sacramentales</a:t>
          </a:r>
        </a:p>
      </dsp:txBody>
      <dsp:txXfrm>
        <a:off x="4200237" y="1594448"/>
        <a:ext cx="2778386" cy="964218"/>
      </dsp:txXfrm>
    </dsp:sp>
    <dsp:sp modelId="{AE56B9FA-DC4C-4AD9-8382-F701766284E5}">
      <dsp:nvSpPr>
        <dsp:cNvPr id="0" name=""/>
        <dsp:cNvSpPr/>
      </dsp:nvSpPr>
      <dsp:spPr>
        <a:xfrm>
          <a:off x="4170239" y="2746237"/>
          <a:ext cx="2838382" cy="1024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Divulgar dogma de fe católica (medieval).</a:t>
          </a:r>
        </a:p>
      </dsp:txBody>
      <dsp:txXfrm>
        <a:off x="4200237" y="2776235"/>
        <a:ext cx="2778386" cy="964218"/>
      </dsp:txXfrm>
    </dsp:sp>
    <dsp:sp modelId="{A1D2A160-C1FF-4AC5-8930-9FCC8A0F29C7}">
      <dsp:nvSpPr>
        <dsp:cNvPr id="0" name=""/>
        <dsp:cNvSpPr/>
      </dsp:nvSpPr>
      <dsp:spPr>
        <a:xfrm>
          <a:off x="4170239" y="3928023"/>
          <a:ext cx="2838382" cy="1024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Aire libre – carros.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Gran espectacularidad.</a:t>
          </a:r>
        </a:p>
      </dsp:txBody>
      <dsp:txXfrm>
        <a:off x="4200237" y="3958021"/>
        <a:ext cx="2778386" cy="964218"/>
      </dsp:txXfrm>
    </dsp:sp>
    <dsp:sp modelId="{6ACB9DC5-3E34-452D-94A3-6D0E0D9B3F7F}">
      <dsp:nvSpPr>
        <dsp:cNvPr id="0" name=""/>
        <dsp:cNvSpPr/>
      </dsp:nvSpPr>
      <dsp:spPr>
        <a:xfrm>
          <a:off x="7629518" y="0"/>
          <a:ext cx="3547978" cy="521335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kern="1200" dirty="0"/>
            <a:t>Urbano: Corrales de comedias</a:t>
          </a:r>
        </a:p>
      </dsp:txBody>
      <dsp:txXfrm>
        <a:off x="7629518" y="0"/>
        <a:ext cx="3547978" cy="1564005"/>
      </dsp:txXfrm>
    </dsp:sp>
    <dsp:sp modelId="{EC90A672-E00A-42CE-B2BF-4784E8CB6FD5}">
      <dsp:nvSpPr>
        <dsp:cNvPr id="0" name=""/>
        <dsp:cNvSpPr/>
      </dsp:nvSpPr>
      <dsp:spPr>
        <a:xfrm>
          <a:off x="7984316" y="1564259"/>
          <a:ext cx="2838382" cy="500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kern="1200" dirty="0"/>
            <a:t>Todos los públicos.</a:t>
          </a:r>
        </a:p>
      </dsp:txBody>
      <dsp:txXfrm>
        <a:off x="7998976" y="1578919"/>
        <a:ext cx="2809062" cy="471204"/>
      </dsp:txXfrm>
    </dsp:sp>
    <dsp:sp modelId="{17534875-19EB-40C2-BAC0-B9756D2000F2}">
      <dsp:nvSpPr>
        <dsp:cNvPr id="0" name=""/>
        <dsp:cNvSpPr/>
      </dsp:nvSpPr>
      <dsp:spPr>
        <a:xfrm>
          <a:off x="7998622" y="2126365"/>
          <a:ext cx="2838382" cy="500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Autor (empresario) + compañía</a:t>
          </a:r>
        </a:p>
      </dsp:txBody>
      <dsp:txXfrm>
        <a:off x="8013282" y="2141025"/>
        <a:ext cx="2809062" cy="471204"/>
      </dsp:txXfrm>
    </dsp:sp>
    <dsp:sp modelId="{949E460E-57A2-4D80-9119-709BB0356A36}">
      <dsp:nvSpPr>
        <dsp:cNvPr id="0" name=""/>
        <dsp:cNvSpPr/>
      </dsp:nvSpPr>
      <dsp:spPr>
        <a:xfrm>
          <a:off x="7984316" y="2719317"/>
          <a:ext cx="2838382" cy="500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Loa + </a:t>
          </a:r>
          <a:r>
            <a:rPr lang="es-ES" sz="1500" b="1" kern="1200" dirty="0"/>
            <a:t>1 acto </a:t>
          </a:r>
          <a:r>
            <a:rPr lang="es-ES" sz="1500" kern="1200" dirty="0"/>
            <a:t>+ entremés + </a:t>
          </a:r>
          <a:r>
            <a:rPr lang="es-ES" sz="1500" b="1" kern="1200" dirty="0"/>
            <a:t>2 acto </a:t>
          </a:r>
          <a:r>
            <a:rPr lang="es-ES" sz="1500" kern="1200" dirty="0"/>
            <a:t>+ baile + </a:t>
          </a:r>
          <a:r>
            <a:rPr lang="es-ES" sz="1500" b="1" kern="1200" dirty="0"/>
            <a:t>3 acto </a:t>
          </a:r>
        </a:p>
      </dsp:txBody>
      <dsp:txXfrm>
        <a:off x="7998976" y="2733977"/>
        <a:ext cx="2809062" cy="471204"/>
      </dsp:txXfrm>
    </dsp:sp>
    <dsp:sp modelId="{A22CE7AF-1224-47AE-8B81-F0DB9737F013}">
      <dsp:nvSpPr>
        <dsp:cNvPr id="0" name=""/>
        <dsp:cNvSpPr/>
      </dsp:nvSpPr>
      <dsp:spPr>
        <a:xfrm>
          <a:off x="7984316" y="3296846"/>
          <a:ext cx="2838382" cy="500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Tuvo muchas críticas: mujer, inmoral…</a:t>
          </a:r>
        </a:p>
      </dsp:txBody>
      <dsp:txXfrm>
        <a:off x="7998976" y="3311506"/>
        <a:ext cx="2809062" cy="471204"/>
      </dsp:txXfrm>
    </dsp:sp>
    <dsp:sp modelId="{B230EC7E-F50B-41B8-ABE2-675E4F822BF4}">
      <dsp:nvSpPr>
        <dsp:cNvPr id="0" name=""/>
        <dsp:cNvSpPr/>
      </dsp:nvSpPr>
      <dsp:spPr>
        <a:xfrm>
          <a:off x="7984316" y="3874375"/>
          <a:ext cx="2838382" cy="500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Beneficios económicos, entretenimiento, guía moral…</a:t>
          </a:r>
        </a:p>
      </dsp:txBody>
      <dsp:txXfrm>
        <a:off x="7998976" y="3889035"/>
        <a:ext cx="2809062" cy="471204"/>
      </dsp:txXfrm>
    </dsp:sp>
    <dsp:sp modelId="{3BCFCB8F-1CD9-4F8F-8BA9-818B765CD086}">
      <dsp:nvSpPr>
        <dsp:cNvPr id="0" name=""/>
        <dsp:cNvSpPr/>
      </dsp:nvSpPr>
      <dsp:spPr>
        <a:xfrm>
          <a:off x="7984316" y="4451903"/>
          <a:ext cx="2838382" cy="500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1º decorados simples, después más complejos.</a:t>
          </a:r>
        </a:p>
      </dsp:txBody>
      <dsp:txXfrm>
        <a:off x="7998976" y="4466563"/>
        <a:ext cx="2809062" cy="4712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5D4D01-9C1C-4948-93ED-FEEEE9C70023}">
      <dsp:nvSpPr>
        <dsp:cNvPr id="0" name=""/>
        <dsp:cNvSpPr/>
      </dsp:nvSpPr>
      <dsp:spPr>
        <a:xfrm>
          <a:off x="2682963" y="0"/>
          <a:ext cx="5518835" cy="551883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EE68B-E2CA-40CD-A541-E3371E508E37}">
      <dsp:nvSpPr>
        <dsp:cNvPr id="0" name=""/>
        <dsp:cNvSpPr/>
      </dsp:nvSpPr>
      <dsp:spPr>
        <a:xfrm>
          <a:off x="155723" y="278314"/>
          <a:ext cx="4804455" cy="210291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C00000"/>
              </a:solidFill>
            </a:rPr>
            <a:t>Temas: </a:t>
          </a:r>
          <a:endParaRPr lang="es-ES" sz="1800" kern="1200" dirty="0">
            <a:solidFill>
              <a:srgbClr val="C0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>
              <a:solidFill>
                <a:schemeClr val="tx1"/>
              </a:solidFill>
            </a:rPr>
            <a:t>Visión dual del mundo (apariencia – realidad, destino – libre albedrío, engaño – desengaño… ).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>
              <a:solidFill>
                <a:schemeClr val="tx1"/>
              </a:solidFill>
            </a:rPr>
            <a:t>Amor, honor o celos que se resuelven desde una posición conservadora para recuperar el orden inicial.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>
              <a:solidFill>
                <a:schemeClr val="tx1"/>
              </a:solidFill>
            </a:rPr>
            <a:t>Como conclusión de los conflictos: desengaño y menosprecio de este mundo (sueño o teatro – “representamos un papel”).</a:t>
          </a:r>
        </a:p>
      </dsp:txBody>
      <dsp:txXfrm>
        <a:off x="258379" y="380970"/>
        <a:ext cx="4599143" cy="1897607"/>
      </dsp:txXfrm>
    </dsp:sp>
    <dsp:sp modelId="{41558A70-9AF5-4698-BD05-DA1ADC20EAA5}">
      <dsp:nvSpPr>
        <dsp:cNvPr id="0" name=""/>
        <dsp:cNvSpPr/>
      </dsp:nvSpPr>
      <dsp:spPr>
        <a:xfrm>
          <a:off x="5947719" y="320622"/>
          <a:ext cx="4241446" cy="2044088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C00000"/>
              </a:solidFill>
            </a:rPr>
            <a:t>Características: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Utiliza la fórmula lopesca, pero condensa la acción en el protagonista. (Son abundantes protagonistas con un hondo conflicto interior: monólogos y reflexiones.) Profundiza más en la psicología de los personajes. </a:t>
          </a:r>
        </a:p>
      </dsp:txBody>
      <dsp:txXfrm>
        <a:off x="6047503" y="420406"/>
        <a:ext cx="4041878" cy="1844520"/>
      </dsp:txXfrm>
    </dsp:sp>
    <dsp:sp modelId="{63FD0F31-A56F-44C9-9BD8-E733C1613F87}">
      <dsp:nvSpPr>
        <dsp:cNvPr id="0" name=""/>
        <dsp:cNvSpPr/>
      </dsp:nvSpPr>
      <dsp:spPr>
        <a:xfrm>
          <a:off x="158670" y="3004056"/>
          <a:ext cx="4711805" cy="2384093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C00000"/>
              </a:solidFill>
            </a:rPr>
            <a:t>Estilo:</a:t>
          </a:r>
          <a:endParaRPr lang="es-ES" sz="1800" kern="1200" dirty="0">
            <a:solidFill>
              <a:srgbClr val="C0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>
              <a:solidFill>
                <a:schemeClr val="tx1"/>
              </a:solidFill>
            </a:rPr>
            <a:t>Teatro reflexivo y de contenido ideológico: metáforas, símbolos, antítesis, contrastes, etc.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>
              <a:solidFill>
                <a:schemeClr val="tx1"/>
              </a:solidFill>
            </a:rPr>
            <a:t>Dos estilos: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i="0" kern="1200" dirty="0">
              <a:solidFill>
                <a:srgbClr val="00B050"/>
              </a:solidFill>
            </a:rPr>
            <a:t>Obras para corrales: </a:t>
          </a:r>
          <a:r>
            <a:rPr lang="es-ES" sz="1600" kern="1200" dirty="0">
              <a:solidFill>
                <a:schemeClr val="tx1"/>
              </a:solidFill>
            </a:rPr>
            <a:t>brevedad, comicidad, dinamismo, perfección técnica, fórmula lopesca. </a:t>
          </a:r>
          <a:r>
            <a:rPr lang="es-ES" sz="1600" i="1" kern="1200" dirty="0">
              <a:solidFill>
                <a:schemeClr val="tx1"/>
              </a:solidFill>
            </a:rPr>
            <a:t>La dama duende.</a:t>
          </a:r>
          <a:endParaRPr lang="es-ES" sz="1600" kern="1200" dirty="0">
            <a:solidFill>
              <a:schemeClr val="tx1"/>
            </a:solidFill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>
              <a:solidFill>
                <a:srgbClr val="0070C0"/>
              </a:solidFill>
            </a:rPr>
            <a:t>Autos y teatro cortesano: </a:t>
          </a:r>
          <a:r>
            <a:rPr lang="es-ES" sz="1600" kern="1200" dirty="0">
              <a:solidFill>
                <a:schemeClr val="tx1"/>
              </a:solidFill>
            </a:rPr>
            <a:t>abstractas, expresión más compleja. </a:t>
          </a:r>
          <a:r>
            <a:rPr lang="es-ES" sz="1600" i="1" kern="1200" dirty="0">
              <a:solidFill>
                <a:schemeClr val="tx1"/>
              </a:solidFill>
            </a:rPr>
            <a:t>El gran teatro del mundo. 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275052" y="3120438"/>
        <a:ext cx="4479041" cy="2151329"/>
      </dsp:txXfrm>
    </dsp:sp>
    <dsp:sp modelId="{694E3654-93F8-4BFB-A5B2-E974E2D6EE7E}">
      <dsp:nvSpPr>
        <dsp:cNvPr id="0" name=""/>
        <dsp:cNvSpPr/>
      </dsp:nvSpPr>
      <dsp:spPr>
        <a:xfrm>
          <a:off x="5710431" y="3043362"/>
          <a:ext cx="5384066" cy="2216783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C00000"/>
              </a:solidFill>
            </a:rPr>
            <a:t>Obras: </a:t>
          </a:r>
          <a:endParaRPr lang="es-ES" sz="1800" kern="1200" dirty="0">
            <a:solidFill>
              <a:srgbClr val="C0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>
              <a:solidFill>
                <a:srgbClr val="00B050"/>
              </a:solidFill>
            </a:rPr>
            <a:t>Dramas de honor: </a:t>
          </a:r>
          <a:r>
            <a:rPr lang="es-ES" sz="1600" kern="1200" dirty="0">
              <a:solidFill>
                <a:schemeClr val="tx1"/>
              </a:solidFill>
            </a:rPr>
            <a:t>Marido que “venga” con sangre el honor de su mujer. </a:t>
          </a:r>
          <a:r>
            <a:rPr lang="es-ES" sz="1600" i="1" kern="1200" dirty="0">
              <a:solidFill>
                <a:schemeClr val="tx1"/>
              </a:solidFill>
            </a:rPr>
            <a:t>El médico de su honra. </a:t>
          </a:r>
          <a:endParaRPr lang="es-ES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>
              <a:solidFill>
                <a:srgbClr val="00B050"/>
              </a:solidFill>
            </a:rPr>
            <a:t>Comedias de enredo: </a:t>
          </a:r>
          <a:r>
            <a:rPr lang="es-ES" sz="1600" kern="1200" dirty="0">
              <a:solidFill>
                <a:schemeClr val="tx1"/>
              </a:solidFill>
            </a:rPr>
            <a:t>Amor con final feliz. </a:t>
          </a:r>
          <a:r>
            <a:rPr lang="es-ES" sz="1600" i="1" kern="1200" dirty="0">
              <a:solidFill>
                <a:schemeClr val="tx1"/>
              </a:solidFill>
            </a:rPr>
            <a:t>La dama duende.</a:t>
          </a:r>
          <a:endParaRPr lang="es-ES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>
              <a:solidFill>
                <a:srgbClr val="0070C0"/>
              </a:solidFill>
            </a:rPr>
            <a:t>Tragedias filosóficas y religiosas: </a:t>
          </a:r>
          <a:r>
            <a:rPr lang="es-ES" sz="1600" kern="1200" dirty="0">
              <a:solidFill>
                <a:schemeClr val="tx1"/>
              </a:solidFill>
            </a:rPr>
            <a:t>Conflicto entre el destino y el libre albedrío. </a:t>
          </a:r>
          <a:r>
            <a:rPr lang="es-ES" sz="1600" i="1" kern="1200" dirty="0">
              <a:solidFill>
                <a:schemeClr val="tx1"/>
              </a:solidFill>
            </a:rPr>
            <a:t>La vida es sueño.</a:t>
          </a:r>
          <a:endParaRPr lang="es-ES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kern="1200" dirty="0">
              <a:solidFill>
                <a:srgbClr val="0070C0"/>
              </a:solidFill>
            </a:rPr>
            <a:t>Autos sacramentales: </a:t>
          </a:r>
          <a:r>
            <a:rPr lang="es-ES" sz="1600" kern="1200" dirty="0">
              <a:solidFill>
                <a:schemeClr val="tx1"/>
              </a:solidFill>
            </a:rPr>
            <a:t>Difusión y exaltación de los dogmas de la fe católica. Alegoría. </a:t>
          </a:r>
          <a:r>
            <a:rPr lang="es-ES" sz="1600" i="1" kern="1200" dirty="0">
              <a:solidFill>
                <a:schemeClr val="tx1"/>
              </a:solidFill>
            </a:rPr>
            <a:t>A Dios por razón de estado. 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5818645" y="3151576"/>
        <a:ext cx="5167638" cy="20003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C8C7BC-20FF-43B2-B749-E754B3F6FB70}">
      <dsp:nvSpPr>
        <dsp:cNvPr id="0" name=""/>
        <dsp:cNvSpPr/>
      </dsp:nvSpPr>
      <dsp:spPr>
        <a:xfrm>
          <a:off x="471144" y="0"/>
          <a:ext cx="5339638" cy="364845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E8797D-70B7-43AE-92FA-7288039AD9B1}">
      <dsp:nvSpPr>
        <dsp:cNvPr id="0" name=""/>
        <dsp:cNvSpPr/>
      </dsp:nvSpPr>
      <dsp:spPr>
        <a:xfrm>
          <a:off x="3144" y="1094536"/>
          <a:ext cx="1512202" cy="145938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Mejor discípulo y representante de la escuela lopesca. </a:t>
          </a:r>
        </a:p>
      </dsp:txBody>
      <dsp:txXfrm>
        <a:off x="74385" y="1165777"/>
        <a:ext cx="1369720" cy="1316900"/>
      </dsp:txXfrm>
    </dsp:sp>
    <dsp:sp modelId="{A35F1AF5-3C95-4324-A02A-447A9342B749}">
      <dsp:nvSpPr>
        <dsp:cNvPr id="0" name=""/>
        <dsp:cNvSpPr/>
      </dsp:nvSpPr>
      <dsp:spPr>
        <a:xfrm>
          <a:off x="1590956" y="1094536"/>
          <a:ext cx="1512202" cy="145938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Mayor profundidad psicológica en los personajes. Mujeres más decisivas, defensoras de su situación. </a:t>
          </a:r>
        </a:p>
      </dsp:txBody>
      <dsp:txXfrm>
        <a:off x="1662197" y="1165777"/>
        <a:ext cx="1369720" cy="1316900"/>
      </dsp:txXfrm>
    </dsp:sp>
    <dsp:sp modelId="{A9D26CC7-062A-4A1E-A5D8-B3DB8C9682E9}">
      <dsp:nvSpPr>
        <dsp:cNvPr id="0" name=""/>
        <dsp:cNvSpPr/>
      </dsp:nvSpPr>
      <dsp:spPr>
        <a:xfrm>
          <a:off x="3178769" y="1094536"/>
          <a:ext cx="1512202" cy="145938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>
              <a:solidFill>
                <a:srgbClr val="C00000"/>
              </a:solidFill>
            </a:rPr>
            <a:t>Temas: </a:t>
          </a:r>
          <a:r>
            <a:rPr lang="es-ES" sz="1300" kern="1200" dirty="0"/>
            <a:t>Libre albedrío, la predestinación y la salvación del alma. </a:t>
          </a:r>
        </a:p>
      </dsp:txBody>
      <dsp:txXfrm>
        <a:off x="3250010" y="1165777"/>
        <a:ext cx="1369720" cy="1316900"/>
      </dsp:txXfrm>
    </dsp:sp>
    <dsp:sp modelId="{4D1D2D5E-3A13-4CA6-9A81-0647F4365901}">
      <dsp:nvSpPr>
        <dsp:cNvPr id="0" name=""/>
        <dsp:cNvSpPr/>
      </dsp:nvSpPr>
      <dsp:spPr>
        <a:xfrm>
          <a:off x="4766581" y="1094536"/>
          <a:ext cx="1512202" cy="145938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>
              <a:solidFill>
                <a:srgbClr val="C00000"/>
              </a:solidFill>
            </a:rPr>
            <a:t>Estilo: </a:t>
          </a:r>
          <a:r>
            <a:rPr lang="es-ES" sz="1300" kern="1200" dirty="0"/>
            <a:t>lenguaje rico con influencias culteranas y tono realista (costumbrista). </a:t>
          </a:r>
        </a:p>
      </dsp:txBody>
      <dsp:txXfrm>
        <a:off x="4837822" y="1165777"/>
        <a:ext cx="1369720" cy="13169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4FBDE-92C1-4D30-974D-DCE20BECDEFF}">
      <dsp:nvSpPr>
        <dsp:cNvPr id="0" name=""/>
        <dsp:cNvSpPr/>
      </dsp:nvSpPr>
      <dsp:spPr>
        <a:xfrm>
          <a:off x="4519258" y="1402"/>
          <a:ext cx="2312062" cy="7563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b="1" kern="1200" dirty="0"/>
            <a:t>OBRAS</a:t>
          </a:r>
        </a:p>
      </dsp:txBody>
      <dsp:txXfrm>
        <a:off x="4541411" y="23555"/>
        <a:ext cx="2267756" cy="712047"/>
      </dsp:txXfrm>
    </dsp:sp>
    <dsp:sp modelId="{AA04F72F-6FF5-412E-8B95-80891FA94201}">
      <dsp:nvSpPr>
        <dsp:cNvPr id="0" name=""/>
        <dsp:cNvSpPr/>
      </dsp:nvSpPr>
      <dsp:spPr>
        <a:xfrm>
          <a:off x="7030" y="997979"/>
          <a:ext cx="2666161" cy="75663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Dramas históricos</a:t>
          </a:r>
        </a:p>
      </dsp:txBody>
      <dsp:txXfrm>
        <a:off x="29191" y="1020140"/>
        <a:ext cx="2621839" cy="712313"/>
      </dsp:txXfrm>
    </dsp:sp>
    <dsp:sp modelId="{BF39CC1A-E567-410B-8980-3C569BFE4545}">
      <dsp:nvSpPr>
        <dsp:cNvPr id="0" name=""/>
        <dsp:cNvSpPr/>
      </dsp:nvSpPr>
      <dsp:spPr>
        <a:xfrm>
          <a:off x="7030" y="1994839"/>
          <a:ext cx="2666161" cy="12243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Heroísmo de figuras históricas.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i="1" kern="1200" dirty="0"/>
            <a:t>La prudencia en la mujer</a:t>
          </a:r>
          <a:endParaRPr lang="es-ES" sz="1700" b="1" kern="1200" dirty="0"/>
        </a:p>
      </dsp:txBody>
      <dsp:txXfrm>
        <a:off x="42889" y="2030698"/>
        <a:ext cx="2594443" cy="1152590"/>
      </dsp:txXfrm>
    </dsp:sp>
    <dsp:sp modelId="{15B5CFF5-F074-4372-ACEA-1B1779C473AF}">
      <dsp:nvSpPr>
        <dsp:cNvPr id="0" name=""/>
        <dsp:cNvSpPr/>
      </dsp:nvSpPr>
      <dsp:spPr>
        <a:xfrm>
          <a:off x="2897149" y="997979"/>
          <a:ext cx="2666161" cy="76510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Dramas bíblicos</a:t>
          </a:r>
        </a:p>
      </dsp:txBody>
      <dsp:txXfrm>
        <a:off x="2919558" y="1020388"/>
        <a:ext cx="2621343" cy="720289"/>
      </dsp:txXfrm>
    </dsp:sp>
    <dsp:sp modelId="{FDD12FC5-5DD8-4C2D-BCF2-552FD289EF9E}">
      <dsp:nvSpPr>
        <dsp:cNvPr id="0" name=""/>
        <dsp:cNvSpPr/>
      </dsp:nvSpPr>
      <dsp:spPr>
        <a:xfrm>
          <a:off x="2897149" y="2003311"/>
          <a:ext cx="2666161" cy="12243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Actualiza asuntos del Antiguo y Nuevo Testamento.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i="1" kern="1200" dirty="0"/>
            <a:t>La mejor espigadera</a:t>
          </a:r>
          <a:endParaRPr lang="es-ES" sz="1700" b="1" kern="1200" dirty="0"/>
        </a:p>
      </dsp:txBody>
      <dsp:txXfrm>
        <a:off x="2933008" y="2039170"/>
        <a:ext cx="2594443" cy="1152590"/>
      </dsp:txXfrm>
    </dsp:sp>
    <dsp:sp modelId="{50052E5E-BA77-44DB-9C48-8F597F5F5240}">
      <dsp:nvSpPr>
        <dsp:cNvPr id="0" name=""/>
        <dsp:cNvSpPr/>
      </dsp:nvSpPr>
      <dsp:spPr>
        <a:xfrm>
          <a:off x="5787268" y="997979"/>
          <a:ext cx="2666161" cy="758043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dirty="0"/>
            <a:t>Comedias de costumbre y de intriga</a:t>
          </a:r>
        </a:p>
      </dsp:txBody>
      <dsp:txXfrm>
        <a:off x="5809470" y="1020181"/>
        <a:ext cx="2621757" cy="713639"/>
      </dsp:txXfrm>
    </dsp:sp>
    <dsp:sp modelId="{FF7DFF07-2C18-4844-A257-638A60CC4843}">
      <dsp:nvSpPr>
        <dsp:cNvPr id="0" name=""/>
        <dsp:cNvSpPr/>
      </dsp:nvSpPr>
      <dsp:spPr>
        <a:xfrm>
          <a:off x="5787268" y="1996247"/>
          <a:ext cx="2666161" cy="12243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dirty="0"/>
            <a:t>Juegos de intereses que mueve las relaciones sociales.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i="1" kern="1200" dirty="0"/>
            <a:t>El vergonzoso en palacio</a:t>
          </a:r>
          <a:r>
            <a:rPr lang="es-ES" sz="1700" i="1" kern="1200" dirty="0"/>
            <a:t> </a:t>
          </a:r>
          <a:endParaRPr lang="es-ES" sz="1700" i="0" kern="1200" dirty="0"/>
        </a:p>
      </dsp:txBody>
      <dsp:txXfrm>
        <a:off x="5823127" y="2032106"/>
        <a:ext cx="2594443" cy="1152590"/>
      </dsp:txXfrm>
    </dsp:sp>
    <dsp:sp modelId="{59566808-AC5A-4925-B306-8C48FBBBACE5}">
      <dsp:nvSpPr>
        <dsp:cNvPr id="0" name=""/>
        <dsp:cNvSpPr/>
      </dsp:nvSpPr>
      <dsp:spPr>
        <a:xfrm>
          <a:off x="8677388" y="997979"/>
          <a:ext cx="2666161" cy="775599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dirty="0"/>
            <a:t>Tragedias sobre libertad y predestinación</a:t>
          </a:r>
        </a:p>
      </dsp:txBody>
      <dsp:txXfrm>
        <a:off x="8700105" y="1020696"/>
        <a:ext cx="2620727" cy="730165"/>
      </dsp:txXfrm>
    </dsp:sp>
    <dsp:sp modelId="{49E2B2C3-A599-47D4-A2F5-1ADA6749633A}">
      <dsp:nvSpPr>
        <dsp:cNvPr id="0" name=""/>
        <dsp:cNvSpPr/>
      </dsp:nvSpPr>
      <dsp:spPr>
        <a:xfrm>
          <a:off x="8677388" y="2013804"/>
          <a:ext cx="2666161" cy="12243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1" kern="1200" dirty="0"/>
            <a:t>El burlador de Sevilla </a:t>
          </a:r>
          <a:r>
            <a:rPr lang="es-ES" sz="2000" b="1" i="0" kern="1200" dirty="0"/>
            <a:t>(mito de don Juan) </a:t>
          </a:r>
        </a:p>
      </dsp:txBody>
      <dsp:txXfrm>
        <a:off x="8713247" y="2049663"/>
        <a:ext cx="2594443" cy="11525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03469-2DE2-4691-9FFA-AE54A89B7C9F}" type="datetimeFigureOut">
              <a:rPr lang="es-ES" smtClean="0"/>
              <a:t>26/03/2018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5E2B0-9244-4E65-ACCD-34EB9D5B62F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580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66AF888B-61AF-4715-80E3-6DB5073CFDE1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945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163B-652B-4CFD-A459-BE1EE1184E29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17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8552CAD-42C4-4338-8437-A47D29D0C659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601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A9BA-35CB-4981-B2B4-85EFC3AE2C32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40917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E2DE-C4AF-4197-8995-8C33241712BB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81366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472DB-ADFC-4C0F-ABE0-58468BB8105B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72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94214-8A5F-4F7E-816E-334887885E25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385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D972-64EB-4CE7-B10D-A7A5A8B4554F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985440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088C697-8068-49F2-AA00-222EFC940F62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867E5644-1E61-4311-A31E-84CB9C7AA8A9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600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DE594-3470-49FC-9901-AB2D10D013B0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484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4E31-2505-478E-8DAA-DA8249356BCF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78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689CFCF-EB5B-4885-A494-9C4DA30DAFD0}" type="datetime1">
              <a:rPr lang="en-US" smtClean="0"/>
              <a:t>3/26/2018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300238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oofrelink.com/LYE/archivos/77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tQ9bNWpwFw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The_Globe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hWhyUD7Jp0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ervantesvirtual.com/obra-visor/arte-nuevo-de-hacer-comedias-en-este-tiempo--0/html/ffb1e6c0-82b1-11df-acc7-002185ce6064_4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Y2QzM-MdaY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RxWEI9UBpo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gnRz_cNiU4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1">
            <a:extLst>
              <a:ext uri="{FF2B5EF4-FFF2-40B4-BE49-F238E27FC236}">
                <a16:creationId xmlns:a16="http://schemas.microsoft.com/office/drawing/2014/main" id="{A8702010-68BC-443D-88D4-407773D9802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0C9F9A8-4B52-4B7A-930E-21B4A245B9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26" r="17456" b="-1"/>
          <a:stretch/>
        </p:blipFill>
        <p:spPr>
          <a:xfrm>
            <a:off x="7228702" y="621793"/>
            <a:ext cx="4342547" cy="5614416"/>
          </a:xfrm>
          <a:prstGeom prst="rect">
            <a:avLst/>
          </a:prstGeom>
        </p:spPr>
      </p:pic>
      <p:sp>
        <p:nvSpPr>
          <p:cNvPr id="54" name="Rectangle 13">
            <a:extLst>
              <a:ext uri="{FF2B5EF4-FFF2-40B4-BE49-F238E27FC236}">
                <a16:creationId xmlns:a16="http://schemas.microsoft.com/office/drawing/2014/main" id="{CFFB3FCD-ADAB-4198-B351-2D48D2A624A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55" name="Rectangle 15">
            <a:extLst>
              <a:ext uri="{FF2B5EF4-FFF2-40B4-BE49-F238E27FC236}">
                <a16:creationId xmlns:a16="http://schemas.microsoft.com/office/drawing/2014/main" id="{728BB691-7718-4B75-B2DC-DD370B7D05A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4898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6" name="Straight Connector 17">
            <a:extLst>
              <a:ext uri="{FF2B5EF4-FFF2-40B4-BE49-F238E27FC236}">
                <a16:creationId xmlns:a16="http://schemas.microsoft.com/office/drawing/2014/main" id="{934E5709-24C6-4EAA-A963-DEB137693CD2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19">
            <a:extLst>
              <a:ext uri="{FF2B5EF4-FFF2-40B4-BE49-F238E27FC236}">
                <a16:creationId xmlns:a16="http://schemas.microsoft.com/office/drawing/2014/main" id="{4A50C428-FB13-481F-9585-5BCCF34DB1E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08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21">
            <a:extLst>
              <a:ext uri="{FF2B5EF4-FFF2-40B4-BE49-F238E27FC236}">
                <a16:creationId xmlns:a16="http://schemas.microsoft.com/office/drawing/2014/main" id="{2ABEFF2D-6408-485D-BAD5-EFF000E25647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B02C7418-919A-4782-AD22-D9002CD89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849" y="1348844"/>
            <a:ext cx="5716338" cy="3042706"/>
          </a:xfrm>
        </p:spPr>
        <p:txBody>
          <a:bodyPr>
            <a:normAutofit/>
          </a:bodyPr>
          <a:lstStyle/>
          <a:p>
            <a:r>
              <a:rPr lang="es-ES" sz="6000" b="1" dirty="0"/>
              <a:t>El teatro barroco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9445D8-5357-4B54-8552-AE2602047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7386" y="4682062"/>
            <a:ext cx="5355264" cy="950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ES" sz="2000" b="1" dirty="0"/>
              <a:t>Teatro de la Palabra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3F083D-1FFA-4C92-8C74-E6ADC3890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286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35C00822-C8C2-4CB6-878A-8EFE46FE67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5478873"/>
              </p:ext>
            </p:extLst>
          </p:nvPr>
        </p:nvGraphicFramePr>
        <p:xfrm>
          <a:off x="485104" y="1467602"/>
          <a:ext cx="10895527" cy="4837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ítulo 10">
            <a:extLst>
              <a:ext uri="{FF2B5EF4-FFF2-40B4-BE49-F238E27FC236}">
                <a16:creationId xmlns:a16="http://schemas.microsoft.com/office/drawing/2014/main" id="{9A51FDB7-ECC4-48BB-819E-483B9EF8E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531" y="385017"/>
            <a:ext cx="10895526" cy="1371600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A finales del XVI y durante el XVII se multiplicaron los teatros y las compañías teatrales.</a:t>
            </a:r>
          </a:p>
        </p:txBody>
      </p:sp>
      <p:pic>
        <p:nvPicPr>
          <p:cNvPr id="15" name="Imagen 14" descr="Imagen que contiene árbol, animal&#10;&#10;Descripción generada con confianza alta">
            <a:extLst>
              <a:ext uri="{FF2B5EF4-FFF2-40B4-BE49-F238E27FC236}">
                <a16:creationId xmlns:a16="http://schemas.microsoft.com/office/drawing/2014/main" id="{DB432532-D069-4EBD-83A3-83B7980111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0171" y="1234123"/>
            <a:ext cx="1287886" cy="1803041"/>
          </a:xfrm>
          <a:prstGeom prst="rect">
            <a:avLst/>
          </a:prstGeom>
        </p:spPr>
      </p:pic>
      <p:pic>
        <p:nvPicPr>
          <p:cNvPr id="17" name="Imagen 16" descr="Imagen que contiene exterior, persona, deporte&#10;&#10;Descripción generada con confianza alta">
            <a:extLst>
              <a:ext uri="{FF2B5EF4-FFF2-40B4-BE49-F238E27FC236}">
                <a16:creationId xmlns:a16="http://schemas.microsoft.com/office/drawing/2014/main" id="{13DCC4DA-7AE1-497F-A9E8-07F48ECCBA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5195" y="4630853"/>
            <a:ext cx="3551701" cy="1251505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081266F-6869-4605-8E77-0823F0C12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058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0CE7F1-8470-4337-9055-D44915147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75" y="485336"/>
            <a:ext cx="11272381" cy="12801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dirty="0"/>
              <a:t>Teatro de la Palabra: </a:t>
            </a:r>
            <a:br>
              <a:rPr lang="en-US" sz="4400" dirty="0"/>
            </a:br>
            <a:r>
              <a:rPr lang="en-US" sz="3600" dirty="0"/>
              <a:t>Shakespeare, Lope de Vega, Calderón de la Barca y Molière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BB751EF-F1A5-48C2-82A0-21F0F7A855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1672745"/>
              </p:ext>
            </p:extLst>
          </p:nvPr>
        </p:nvGraphicFramePr>
        <p:xfrm>
          <a:off x="502276" y="2103120"/>
          <a:ext cx="11483398" cy="4269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38C1A91-396D-482C-8B60-46F4CC73C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0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Rectangle 146">
            <a:extLst>
              <a:ext uri="{FF2B5EF4-FFF2-40B4-BE49-F238E27FC236}">
                <a16:creationId xmlns:a16="http://schemas.microsoft.com/office/drawing/2014/main" id="{77B2BA5B-1894-4AF7-A31A-68B310384EB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4" name="Rectangle 148">
            <a:extLst>
              <a:ext uri="{FF2B5EF4-FFF2-40B4-BE49-F238E27FC236}">
                <a16:creationId xmlns:a16="http://schemas.microsoft.com/office/drawing/2014/main" id="{25B8B2C1-56D3-48CF-B950-1C2F68E198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15771" y="282258"/>
            <a:ext cx="1846073" cy="27808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5" name="Rectangle 150">
            <a:extLst>
              <a:ext uri="{FF2B5EF4-FFF2-40B4-BE49-F238E27FC236}">
                <a16:creationId xmlns:a16="http://schemas.microsoft.com/office/drawing/2014/main" id="{4D37A8D7-D2CC-4162-895A-C3ECA645FB0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3957" y="4194827"/>
            <a:ext cx="2071742" cy="241124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76" name="Picture 12" descr="Imagen relacionada">
            <a:extLst>
              <a:ext uri="{FF2B5EF4-FFF2-40B4-BE49-F238E27FC236}">
                <a16:creationId xmlns:a16="http://schemas.microsoft.com/office/drawing/2014/main" id="{00839548-1674-40A5-8F15-1A03C1A82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105"/>
          <a:stretch/>
        </p:blipFill>
        <p:spPr bwMode="auto">
          <a:xfrm>
            <a:off x="8245165" y="3209731"/>
            <a:ext cx="3716680" cy="33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2" descr="Imagen relacionada">
            <a:extLst>
              <a:ext uri="{FF2B5EF4-FFF2-40B4-BE49-F238E27FC236}">
                <a16:creationId xmlns:a16="http://schemas.microsoft.com/office/drawing/2014/main" id="{6B739589-0C53-4330-8A52-B8160865A5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9" r="12570" b="3"/>
          <a:stretch/>
        </p:blipFill>
        <p:spPr bwMode="auto">
          <a:xfrm>
            <a:off x="6013956" y="282258"/>
            <a:ext cx="3950144" cy="3749831"/>
          </a:xfrm>
          <a:custGeom>
            <a:avLst/>
            <a:gdLst>
              <a:gd name="connsiteX0" fmla="*/ 0 w 3950144"/>
              <a:gd name="connsiteY0" fmla="*/ 0 h 3749831"/>
              <a:gd name="connsiteX1" fmla="*/ 3950144 w 3950144"/>
              <a:gd name="connsiteY1" fmla="*/ 0 h 3749831"/>
              <a:gd name="connsiteX2" fmla="*/ 3950144 w 3950144"/>
              <a:gd name="connsiteY2" fmla="*/ 2780881 h 3749831"/>
              <a:gd name="connsiteX3" fmla="*/ 2071742 w 3950144"/>
              <a:gd name="connsiteY3" fmla="*/ 2780881 h 3749831"/>
              <a:gd name="connsiteX4" fmla="*/ 2071742 w 3950144"/>
              <a:gd name="connsiteY4" fmla="*/ 3749831 h 3749831"/>
              <a:gd name="connsiteX5" fmla="*/ 0 w 3950144"/>
              <a:gd name="connsiteY5" fmla="*/ 3749831 h 374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144" h="3749831">
                <a:moveTo>
                  <a:pt x="0" y="0"/>
                </a:moveTo>
                <a:lnTo>
                  <a:pt x="3950144" y="0"/>
                </a:lnTo>
                <a:lnTo>
                  <a:pt x="3950144" y="2780881"/>
                </a:lnTo>
                <a:lnTo>
                  <a:pt x="2071742" y="2780881"/>
                </a:lnTo>
                <a:lnTo>
                  <a:pt x="2071742" y="3749831"/>
                </a:lnTo>
                <a:lnTo>
                  <a:pt x="0" y="374983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" name="Rectangle 152">
            <a:extLst>
              <a:ext uri="{FF2B5EF4-FFF2-40B4-BE49-F238E27FC236}">
                <a16:creationId xmlns:a16="http://schemas.microsoft.com/office/drawing/2014/main" id="{3F8292AA-2164-4B18-AEBD-CC13F4CA6F0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6165" y="282258"/>
            <a:ext cx="5617029" cy="63238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492E3DD6-EE3F-4714-B087-11DF4E1FBC3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5" y="424872"/>
            <a:ext cx="5336217" cy="6058223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04850F-2B91-4FF4-8F50-D0C682F6D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486" y="727626"/>
            <a:ext cx="4602152" cy="1718225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Teatro isabelino: SHAKESPEARE</a:t>
            </a:r>
          </a:p>
        </p:txBody>
      </p:sp>
      <p:sp>
        <p:nvSpPr>
          <p:cNvPr id="2077" name="Content Placeholder 2064">
            <a:extLst>
              <a:ext uri="{FF2B5EF4-FFF2-40B4-BE49-F238E27FC236}">
                <a16:creationId xmlns:a16="http://schemas.microsoft.com/office/drawing/2014/main" id="{F03469D8-3BA0-475A-B4DC-B65E2C05C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72" y="2567176"/>
            <a:ext cx="5112840" cy="3689948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 err="1"/>
              <a:t>Personalizó</a:t>
            </a:r>
            <a:r>
              <a:rPr lang="en-US" sz="2000" dirty="0"/>
              <a:t>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temas</a:t>
            </a:r>
            <a:r>
              <a:rPr lang="en-US" sz="2000" dirty="0"/>
              <a:t> </a:t>
            </a:r>
            <a:r>
              <a:rPr lang="en-US" sz="2000" dirty="0" err="1"/>
              <a:t>clásicos</a:t>
            </a:r>
            <a:r>
              <a:rPr lang="en-US" sz="20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err="1"/>
              <a:t>Unió</a:t>
            </a:r>
            <a:r>
              <a:rPr lang="en-US" sz="2000" dirty="0"/>
              <a:t> </a:t>
            </a:r>
            <a:r>
              <a:rPr lang="en-US" sz="2000" dirty="0" err="1"/>
              <a:t>teatro</a:t>
            </a:r>
            <a:r>
              <a:rPr lang="en-US" sz="2000" dirty="0"/>
              <a:t> </a:t>
            </a:r>
            <a:r>
              <a:rPr lang="en-US" sz="2000" dirty="0" err="1"/>
              <a:t>culto</a:t>
            </a:r>
            <a:r>
              <a:rPr lang="en-US" sz="2000" dirty="0"/>
              <a:t> y popular.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err="1"/>
              <a:t>Analizó</a:t>
            </a:r>
            <a:r>
              <a:rPr lang="en-US" sz="2000" dirty="0"/>
              <a:t> las </a:t>
            </a:r>
            <a:r>
              <a:rPr lang="en-US" sz="2000" dirty="0" err="1"/>
              <a:t>pasiones</a:t>
            </a:r>
            <a:r>
              <a:rPr lang="en-US" sz="2000" dirty="0"/>
              <a:t> </a:t>
            </a:r>
            <a:r>
              <a:rPr lang="en-US" sz="2000" dirty="0" err="1"/>
              <a:t>humanas</a:t>
            </a:r>
            <a:r>
              <a:rPr lang="en-US" sz="2000" dirty="0"/>
              <a:t> a </a:t>
            </a:r>
            <a:r>
              <a:rPr lang="en-US" sz="2000" dirty="0" err="1"/>
              <a:t>través</a:t>
            </a:r>
            <a:r>
              <a:rPr lang="en-US" sz="2000" dirty="0"/>
              <a:t> de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personajes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 err="1"/>
              <a:t>Obras</a:t>
            </a:r>
            <a:r>
              <a:rPr lang="en-US" sz="2000" dirty="0"/>
              <a:t> </a:t>
            </a:r>
            <a:r>
              <a:rPr lang="en-US" sz="2000" dirty="0" err="1"/>
              <a:t>más</a:t>
            </a:r>
            <a:r>
              <a:rPr lang="en-US" sz="2000" dirty="0"/>
              <a:t> </a:t>
            </a:r>
            <a:r>
              <a:rPr lang="en-US" sz="2000" dirty="0" err="1"/>
              <a:t>conocidas</a:t>
            </a:r>
            <a:r>
              <a:rPr lang="en-US" sz="2000" dirty="0"/>
              <a:t>:</a:t>
            </a:r>
          </a:p>
          <a:p>
            <a:pPr marL="0" indent="0">
              <a:buNone/>
            </a:pPr>
            <a:r>
              <a:rPr lang="en-US" sz="2000" i="1" dirty="0"/>
              <a:t>	Hamlet</a:t>
            </a:r>
          </a:p>
          <a:p>
            <a:pPr marL="0" indent="0">
              <a:buNone/>
            </a:pPr>
            <a:r>
              <a:rPr lang="en-US" sz="2000" i="1" dirty="0"/>
              <a:t>	</a:t>
            </a:r>
            <a:r>
              <a:rPr lang="en-US" sz="2000" i="1" dirty="0" err="1"/>
              <a:t>Macbeht</a:t>
            </a:r>
            <a:endParaRPr lang="en-US" sz="2000" i="1" dirty="0"/>
          </a:p>
          <a:p>
            <a:pPr marL="0" indent="0">
              <a:buNone/>
            </a:pPr>
            <a:r>
              <a:rPr lang="en-US" sz="2000" i="1" dirty="0"/>
              <a:t>	Romeo y Julieta</a:t>
            </a:r>
          </a:p>
          <a:p>
            <a:pPr marL="0" indent="0">
              <a:buNone/>
            </a:pPr>
            <a:r>
              <a:rPr lang="en-US" sz="2000" i="1" dirty="0"/>
              <a:t>	</a:t>
            </a:r>
            <a:r>
              <a:rPr lang="en-US" sz="2000" i="1" dirty="0" err="1"/>
              <a:t>Sueño</a:t>
            </a:r>
            <a:r>
              <a:rPr lang="en-US" sz="2000" i="1" dirty="0"/>
              <a:t> de </a:t>
            </a:r>
            <a:r>
              <a:rPr lang="en-US" sz="2000" i="1" dirty="0" err="1"/>
              <a:t>una</a:t>
            </a:r>
            <a:r>
              <a:rPr lang="en-US" sz="2000" i="1" dirty="0"/>
              <a:t> </a:t>
            </a:r>
            <a:r>
              <a:rPr lang="en-US" sz="2000" i="1" dirty="0" err="1"/>
              <a:t>noche</a:t>
            </a:r>
            <a:r>
              <a:rPr lang="en-US" sz="2000" i="1" dirty="0"/>
              <a:t> de </a:t>
            </a:r>
            <a:r>
              <a:rPr lang="en-US" sz="2000" i="1" dirty="0" err="1"/>
              <a:t>verano</a:t>
            </a:r>
            <a:endParaRPr lang="en-US" sz="2000" i="1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ABC0639-4882-4490-AE6B-CC764AC66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807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162">
            <a:extLst>
              <a:ext uri="{FF2B5EF4-FFF2-40B4-BE49-F238E27FC236}">
                <a16:creationId xmlns:a16="http://schemas.microsoft.com/office/drawing/2014/main" id="{F9B71100-3866-4CD8-858A-4D56F42DB6C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7" name="Rectangle 164">
            <a:extLst>
              <a:ext uri="{FF2B5EF4-FFF2-40B4-BE49-F238E27FC236}">
                <a16:creationId xmlns:a16="http://schemas.microsoft.com/office/drawing/2014/main" id="{66A5D548-4865-4D5F-97A6-2D8C1657B26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9451" y="233264"/>
            <a:ext cx="5362178" cy="639147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3" name="Picture 2" descr="http://goofrelink.com/LYE/wp-content/uploads/2017/09/Tartufo-cartel-2.jpg">
            <a:extLst>
              <a:ext uri="{FF2B5EF4-FFF2-40B4-BE49-F238E27FC236}">
                <a16:creationId xmlns:a16="http://schemas.microsoft.com/office/drawing/2014/main" id="{D6C2C08A-9539-4CD4-8054-12852601ED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73"/>
          <a:stretch/>
        </p:blipFill>
        <p:spPr bwMode="auto">
          <a:xfrm>
            <a:off x="233264" y="233264"/>
            <a:ext cx="3324388" cy="375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4" descr="Resultado de imagen de moliere">
            <a:extLst>
              <a:ext uri="{FF2B5EF4-FFF2-40B4-BE49-F238E27FC236}">
                <a16:creationId xmlns:a16="http://schemas.microsoft.com/office/drawing/2014/main" id="{0D54A3E8-BE23-4B0F-A255-E4B662817F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7" r="4192" b="3"/>
          <a:stretch/>
        </p:blipFill>
        <p:spPr bwMode="auto">
          <a:xfrm>
            <a:off x="3692243" y="2874858"/>
            <a:ext cx="2722671" cy="374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8" name="Rectangle 166">
            <a:extLst>
              <a:ext uri="{FF2B5EF4-FFF2-40B4-BE49-F238E27FC236}">
                <a16:creationId xmlns:a16="http://schemas.microsoft.com/office/drawing/2014/main" id="{64E8C82B-29EE-43B6-90D9-4C3463486DB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39052"/>
            <a:ext cx="2722671" cy="2474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C6E2D67D-01A2-4277-8EA0-1560E7E9527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4154694"/>
            <a:ext cx="3324388" cy="247004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EFFB280C-BA0C-49DC-926F-5BB41ADF0A2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8711" y="374903"/>
            <a:ext cx="510365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E5572B-6CAE-432E-92A8-1164F40C7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4472921" cy="1371600"/>
          </a:xfrm>
        </p:spPr>
        <p:txBody>
          <a:bodyPr>
            <a:normAutofit/>
          </a:bodyPr>
          <a:lstStyle/>
          <a:p>
            <a:pPr algn="ctr"/>
            <a:r>
              <a:rPr lang="es-ES" sz="4400" dirty="0"/>
              <a:t>Teatro francés: MOLIÈRE</a:t>
            </a:r>
          </a:p>
        </p:txBody>
      </p:sp>
      <p:sp>
        <p:nvSpPr>
          <p:cNvPr id="1040" name="Content Placeholder 1039">
            <a:extLst>
              <a:ext uri="{FF2B5EF4-FFF2-40B4-BE49-F238E27FC236}">
                <a16:creationId xmlns:a16="http://schemas.microsoft.com/office/drawing/2014/main" id="{35BFDEBA-BBBF-4CA6-886C-61B7B77F6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2715" y="2105508"/>
            <a:ext cx="4883534" cy="4347968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 err="1"/>
              <a:t>Desarrolló</a:t>
            </a:r>
            <a:r>
              <a:rPr lang="en-US" sz="2000" dirty="0"/>
              <a:t> de forma </a:t>
            </a:r>
            <a:r>
              <a:rPr lang="en-US" sz="2000" dirty="0" err="1"/>
              <a:t>extraordinaria</a:t>
            </a:r>
            <a:r>
              <a:rPr lang="en-US" sz="2000" dirty="0"/>
              <a:t>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arquetipos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el </a:t>
            </a:r>
            <a:r>
              <a:rPr lang="en-US" sz="2000" dirty="0" err="1"/>
              <a:t>avaro</a:t>
            </a:r>
            <a:r>
              <a:rPr lang="en-US" sz="2000" dirty="0"/>
              <a:t>, </a:t>
            </a:r>
            <a:r>
              <a:rPr lang="en-US" sz="2000" dirty="0" err="1"/>
              <a:t>misántropo</a:t>
            </a:r>
            <a:r>
              <a:rPr lang="en-US" sz="2000" dirty="0"/>
              <a:t>, </a:t>
            </a:r>
            <a:r>
              <a:rPr lang="en-US" sz="2000" dirty="0" err="1"/>
              <a:t>pedante</a:t>
            </a:r>
            <a:r>
              <a:rPr lang="en-US" sz="2000" dirty="0"/>
              <a:t>,…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err="1"/>
              <a:t>Influido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el </a:t>
            </a:r>
            <a:r>
              <a:rPr lang="en-US" sz="2000" dirty="0" err="1"/>
              <a:t>teatro</a:t>
            </a:r>
            <a:r>
              <a:rPr lang="en-US" sz="2000" dirty="0"/>
              <a:t> </a:t>
            </a:r>
            <a:r>
              <a:rPr lang="en-US" sz="2000" dirty="0" err="1"/>
              <a:t>español</a:t>
            </a:r>
            <a:r>
              <a:rPr lang="en-US" sz="2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Por </a:t>
            </a:r>
            <a:r>
              <a:rPr lang="en-US" sz="2000" dirty="0" err="1"/>
              <a:t>ejemplo</a:t>
            </a:r>
            <a:r>
              <a:rPr lang="en-US" sz="2000" dirty="0"/>
              <a:t> se </a:t>
            </a:r>
            <a:r>
              <a:rPr lang="en-US" sz="2000" dirty="0" err="1"/>
              <a:t>inspiró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el don Juan de Tirso de Molina.</a:t>
            </a:r>
          </a:p>
          <a:p>
            <a:pPr marL="0" indent="0">
              <a:buNone/>
            </a:pPr>
            <a:r>
              <a:rPr lang="en-US" sz="2000" dirty="0" err="1"/>
              <a:t>Obras</a:t>
            </a:r>
            <a:r>
              <a:rPr lang="en-US" sz="2000" dirty="0"/>
              <a:t> </a:t>
            </a:r>
            <a:r>
              <a:rPr lang="en-US" sz="2000" dirty="0" err="1"/>
              <a:t>más</a:t>
            </a:r>
            <a:r>
              <a:rPr lang="en-US" sz="2000" dirty="0"/>
              <a:t> </a:t>
            </a:r>
            <a:r>
              <a:rPr lang="en-US" sz="2000" dirty="0" err="1"/>
              <a:t>conocidas</a:t>
            </a:r>
            <a:r>
              <a:rPr lang="en-US" sz="2000" dirty="0"/>
              <a:t>: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i="1" dirty="0" err="1"/>
              <a:t>Tartufo</a:t>
            </a:r>
            <a:r>
              <a:rPr lang="en-US" sz="2000" i="1" dirty="0"/>
              <a:t> </a:t>
            </a:r>
            <a:r>
              <a:rPr lang="en-US" sz="1600" dirty="0">
                <a:solidFill>
                  <a:srgbClr val="0070C0"/>
                </a:solidFill>
                <a:hlinkClick r:id="rId4"/>
              </a:rPr>
              <a:t>http://goofrelink.com/LYE/archivos/774</a:t>
            </a:r>
            <a:endParaRPr lang="en-US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000" i="1" dirty="0"/>
              <a:t>	El </a:t>
            </a:r>
            <a:r>
              <a:rPr lang="en-US" sz="2000" i="1" dirty="0" err="1"/>
              <a:t>médico</a:t>
            </a:r>
            <a:r>
              <a:rPr lang="en-US" sz="2000" i="1" dirty="0"/>
              <a:t> a </a:t>
            </a:r>
            <a:r>
              <a:rPr lang="en-US" sz="2000" i="1" dirty="0" err="1"/>
              <a:t>palos</a:t>
            </a:r>
            <a:endParaRPr lang="en-US" sz="2000" i="1" dirty="0"/>
          </a:p>
          <a:p>
            <a:pPr marL="0" indent="0">
              <a:buNone/>
            </a:pPr>
            <a:r>
              <a:rPr lang="en-US" sz="2000" i="1" dirty="0"/>
              <a:t>	El </a:t>
            </a:r>
            <a:r>
              <a:rPr lang="en-US" sz="2000" i="1" dirty="0" err="1"/>
              <a:t>enfermo</a:t>
            </a:r>
            <a:r>
              <a:rPr lang="en-US" sz="2000" i="1" dirty="0"/>
              <a:t> </a:t>
            </a:r>
            <a:r>
              <a:rPr lang="en-US" sz="2000" i="1" dirty="0" err="1"/>
              <a:t>imaginario</a:t>
            </a:r>
            <a:endParaRPr lang="en-US" sz="2000" i="1" dirty="0"/>
          </a:p>
          <a:p>
            <a:pPr marL="0" indent="0">
              <a:buNone/>
            </a:pPr>
            <a:r>
              <a:rPr lang="en-US" sz="2000" i="1" dirty="0"/>
              <a:t>	Don Juan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D03D23-0627-4596-8851-B5183C5D8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68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segismundo">
            <a:extLst>
              <a:ext uri="{FF2B5EF4-FFF2-40B4-BE49-F238E27FC236}">
                <a16:creationId xmlns:a16="http://schemas.microsoft.com/office/drawing/2014/main" id="{B6B7283B-E28B-485D-855B-57FFF0D7F3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7" r="6521" b="-3"/>
          <a:stretch/>
        </p:blipFill>
        <p:spPr bwMode="auto">
          <a:xfrm>
            <a:off x="7969040" y="3513498"/>
            <a:ext cx="3674952" cy="287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6" name="Rectangle 203">
            <a:extLst>
              <a:ext uri="{FF2B5EF4-FFF2-40B4-BE49-F238E27FC236}">
                <a16:creationId xmlns:a16="http://schemas.microsoft.com/office/drawing/2014/main" id="{C435E1E6-34EB-4B30-A22C-54BB44D5DF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7665285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77" name="Picture 2" descr="Resultado de imagen de lope de vega fuenteovejuna">
            <a:extLst>
              <a:ext uri="{FF2B5EF4-FFF2-40B4-BE49-F238E27FC236}">
                <a16:creationId xmlns:a16="http://schemas.microsoft.com/office/drawing/2014/main" id="{7CF07657-B518-4943-BA68-6D7AC0FDFD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" r="2" b="2"/>
          <a:stretch/>
        </p:blipFill>
        <p:spPr bwMode="auto">
          <a:xfrm>
            <a:off x="7969042" y="507269"/>
            <a:ext cx="3674950" cy="287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Rectangle 205">
            <a:extLst>
              <a:ext uri="{FF2B5EF4-FFF2-40B4-BE49-F238E27FC236}">
                <a16:creationId xmlns:a16="http://schemas.microsoft.com/office/drawing/2014/main" id="{1EE8F117-D5DC-4AF4-AD72-FB7A93BAA4F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8F7BD0-897B-4C90-B1B6-EB370EF51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81" y="855950"/>
            <a:ext cx="7294748" cy="1012438"/>
          </a:xfrm>
        </p:spPr>
        <p:txBody>
          <a:bodyPr>
            <a:normAutofit fontScale="90000"/>
          </a:bodyPr>
          <a:lstStyle/>
          <a:p>
            <a:pPr algn="ctr"/>
            <a:br>
              <a:rPr lang="es-ES" sz="2300" dirty="0"/>
            </a:br>
            <a:br>
              <a:rPr lang="es-ES" sz="2300" dirty="0"/>
            </a:br>
            <a:r>
              <a:rPr lang="es-ES" sz="5300" dirty="0"/>
              <a:t>Teatro español</a:t>
            </a:r>
            <a:br>
              <a:rPr lang="es-ES" sz="5300" dirty="0"/>
            </a:br>
            <a:r>
              <a:rPr lang="es-ES" sz="3600" dirty="0"/>
              <a:t>Lope de Vega y Calderón de la Barca</a:t>
            </a:r>
            <a:br>
              <a:rPr lang="es-ES" sz="4000" b="1" dirty="0"/>
            </a:br>
            <a:br>
              <a:rPr lang="es-ES" sz="2700" dirty="0"/>
            </a:br>
            <a:br>
              <a:rPr lang="es-ES" sz="2700" dirty="0"/>
            </a:br>
            <a:br>
              <a:rPr lang="es-ES" sz="2300" dirty="0"/>
            </a:br>
            <a:endParaRPr lang="es-ES" sz="2300" dirty="0"/>
          </a:p>
        </p:txBody>
      </p:sp>
      <p:sp>
        <p:nvSpPr>
          <p:cNvPr id="3079" name="Content Placeholder 3078">
            <a:extLst>
              <a:ext uri="{FF2B5EF4-FFF2-40B4-BE49-F238E27FC236}">
                <a16:creationId xmlns:a16="http://schemas.microsoft.com/office/drawing/2014/main" id="{390DDAF3-6F4A-466F-BF4F-F101438DC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80" y="1868388"/>
            <a:ext cx="7360759" cy="439074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s-ES" sz="22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s-ES" sz="2200" b="1" dirty="0">
                <a:solidFill>
                  <a:srgbClr val="C00000"/>
                </a:solidFill>
              </a:rPr>
              <a:t>Auto sacramental:</a:t>
            </a:r>
            <a:r>
              <a:rPr lang="es-ES" sz="2200" dirty="0"/>
              <a:t> drama litúrgico medieval, </a:t>
            </a:r>
            <a:br>
              <a:rPr lang="es-ES" sz="2200" dirty="0"/>
            </a:br>
            <a:r>
              <a:rPr lang="es-ES" sz="2200" dirty="0"/>
              <a:t>ligado al Corpus y con fin moralizante.</a:t>
            </a:r>
            <a:br>
              <a:rPr lang="es-ES" sz="2200" dirty="0"/>
            </a:br>
            <a:r>
              <a:rPr lang="es-ES" sz="2200" b="1" dirty="0">
                <a:solidFill>
                  <a:srgbClr val="C00000"/>
                </a:solidFill>
              </a:rPr>
              <a:t>Comedia:</a:t>
            </a:r>
            <a:r>
              <a:rPr lang="es-ES" sz="2200" dirty="0"/>
              <a:t> (sobre todo de </a:t>
            </a:r>
            <a:r>
              <a:rPr lang="es-ES" sz="2200" i="1" dirty="0"/>
              <a:t>capa y espada)</a:t>
            </a:r>
          </a:p>
          <a:p>
            <a:pPr marL="0" indent="0" algn="ctr">
              <a:buNone/>
            </a:pPr>
            <a:endParaRPr lang="es-ES" dirty="0"/>
          </a:p>
          <a:p>
            <a:pPr marL="0" indent="0">
              <a:buNone/>
            </a:pPr>
            <a:r>
              <a:rPr lang="es-ES" sz="2400" b="1" dirty="0">
                <a:solidFill>
                  <a:srgbClr val="C00000"/>
                </a:solidFill>
              </a:rPr>
              <a:t>	</a:t>
            </a:r>
            <a:r>
              <a:rPr lang="es-ES" sz="2400" b="1" dirty="0"/>
              <a:t>Lope de Vega: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/>
              <a:t>Lo importante para él era la </a:t>
            </a:r>
            <a:r>
              <a:rPr lang="es-ES" sz="2400" b="1" dirty="0"/>
              <a:t>acción</a:t>
            </a:r>
            <a:r>
              <a:rPr lang="es-ES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/>
              <a:t>Se acercó al público en los </a:t>
            </a:r>
            <a:r>
              <a:rPr lang="es-ES" sz="2400" b="1" dirty="0"/>
              <a:t>corrales</a:t>
            </a:r>
            <a:r>
              <a:rPr lang="es-ES" sz="24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i="1" dirty="0"/>
              <a:t>Arte nuevo de hacer comedias.</a:t>
            </a:r>
            <a:r>
              <a:rPr lang="es-ES" sz="2400" b="1" i="1" dirty="0">
                <a:solidFill>
                  <a:srgbClr val="C00000"/>
                </a:solidFill>
              </a:rPr>
              <a:t>*</a:t>
            </a:r>
            <a:endParaRPr lang="es-ES" sz="2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s-ES" sz="2400" dirty="0"/>
              <a:t>	</a:t>
            </a:r>
            <a:r>
              <a:rPr lang="es-ES" sz="2400" b="1" dirty="0"/>
              <a:t>Calderón de la Barca: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/>
              <a:t>Sus</a:t>
            </a:r>
            <a:r>
              <a:rPr lang="en-US" sz="2400" dirty="0"/>
              <a:t> </a:t>
            </a:r>
            <a:r>
              <a:rPr lang="en-US" sz="2400" dirty="0" err="1"/>
              <a:t>obras</a:t>
            </a:r>
            <a:r>
              <a:rPr lang="en-US" sz="2400" dirty="0"/>
              <a:t> </a:t>
            </a:r>
            <a:r>
              <a:rPr lang="en-US" sz="2400" dirty="0" err="1"/>
              <a:t>eran</a:t>
            </a:r>
            <a:r>
              <a:rPr lang="en-US" sz="2400" dirty="0"/>
              <a:t> </a:t>
            </a:r>
            <a:r>
              <a:rPr lang="en-US" sz="2400" dirty="0" err="1"/>
              <a:t>como</a:t>
            </a:r>
            <a:r>
              <a:rPr lang="en-US" sz="2400" dirty="0"/>
              <a:t> un </a:t>
            </a:r>
            <a:r>
              <a:rPr lang="en-US" sz="2400" dirty="0" err="1"/>
              <a:t>laberinto</a:t>
            </a:r>
            <a:r>
              <a:rPr lang="en-US" sz="2400" dirty="0"/>
              <a:t> de </a:t>
            </a:r>
            <a:r>
              <a:rPr lang="en-US" sz="2400" dirty="0" err="1"/>
              <a:t>pasiones</a:t>
            </a:r>
            <a:r>
              <a:rPr lang="en-US" sz="2400" dirty="0"/>
              <a:t> y </a:t>
            </a:r>
            <a:r>
              <a:rPr lang="en-US" sz="2400" dirty="0" err="1"/>
              <a:t>preocupaciones</a:t>
            </a:r>
            <a:r>
              <a:rPr lang="en-US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/>
              <a:t>Temas</a:t>
            </a:r>
            <a:r>
              <a:rPr lang="en-US" sz="2400" dirty="0"/>
              <a:t>: </a:t>
            </a:r>
            <a:r>
              <a:rPr lang="en-US" sz="2400" dirty="0" err="1"/>
              <a:t>amor</a:t>
            </a:r>
            <a:r>
              <a:rPr lang="en-US" sz="2400" dirty="0"/>
              <a:t> y honor.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B1ECC57-B986-4E85-9D40-FCBDACA0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496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4A1934-4401-40A9-9FD8-14FADF03E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647"/>
            <a:ext cx="10112062" cy="851355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Teatro español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70A6A315-F879-4639-95C3-12AE0ABD74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1480836"/>
              </p:ext>
            </p:extLst>
          </p:nvPr>
        </p:nvGraphicFramePr>
        <p:xfrm>
          <a:off x="528034" y="1248002"/>
          <a:ext cx="11178862" cy="5213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9A55D65-6385-4AA5-A263-F2636EBE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727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EEC680-905F-4C60-BFDF-D8BDFD6D7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6" descr="Resultado de imagen de rocas de valencia">
            <a:extLst>
              <a:ext uri="{FF2B5EF4-FFF2-40B4-BE49-F238E27FC236}">
                <a16:creationId xmlns:a16="http://schemas.microsoft.com/office/drawing/2014/main" id="{2A480BBB-5778-4143-BCB4-9C01A965A3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833" y="429712"/>
            <a:ext cx="4245120" cy="587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n relacionada">
            <a:extLst>
              <a:ext uri="{FF2B5EF4-FFF2-40B4-BE49-F238E27FC236}">
                <a16:creationId xmlns:a16="http://schemas.microsoft.com/office/drawing/2014/main" id="{4BAB3A09-104B-4A73-A1A6-ECA2095DB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47" y="3429000"/>
            <a:ext cx="3679604" cy="245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sultado de imagen de ROCAS DE VALENCIA">
            <a:extLst>
              <a:ext uri="{FF2B5EF4-FFF2-40B4-BE49-F238E27FC236}">
                <a16:creationId xmlns:a16="http://schemas.microsoft.com/office/drawing/2014/main" id="{EEE3B1F7-21A9-4503-B94B-EB0860CBC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65" y="919090"/>
            <a:ext cx="3287367" cy="219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de ROCAS DE VALENCIA">
            <a:extLst>
              <a:ext uri="{FF2B5EF4-FFF2-40B4-BE49-F238E27FC236}">
                <a16:creationId xmlns:a16="http://schemas.microsoft.com/office/drawing/2014/main" id="{C97E42C8-124B-42C3-BD30-018D866F8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834" y="780541"/>
            <a:ext cx="2598230" cy="463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E43AEE6-D242-4255-A1D2-F7BD6B9E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844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BBB6B01-5B73-410C-B70E-8CF2FA470D1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654" y="727628"/>
            <a:ext cx="5367164" cy="541555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712F587-12D0-435C-8E3F-F44C36EE71B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2050" name="Picture 2" descr="https://upload.wikimedia.org/wikipedia/commons/5/52/Casa_de_comedias_de_La_Olivera%2C_Valencia_%281619%29.jpg">
            <a:extLst>
              <a:ext uri="{FF2B5EF4-FFF2-40B4-BE49-F238E27FC236}">
                <a16:creationId xmlns:a16="http://schemas.microsoft.com/office/drawing/2014/main" id="{DC48999F-CF90-4D1D-8A33-6DE65D885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017" y="1196873"/>
            <a:ext cx="4414438" cy="309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E35978-A235-4AA4-8CB4-9233EAC13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9089" y="502544"/>
            <a:ext cx="4957553" cy="1645920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Teatro barroco </a:t>
            </a:r>
            <a:br>
              <a:rPr lang="es-ES" dirty="0"/>
            </a:br>
            <a:r>
              <a:rPr lang="es-ES" dirty="0"/>
              <a:t>en Valencia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E1143D-3021-4F42-8A40-E6DFB2CF7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3617" y="2152357"/>
            <a:ext cx="5248499" cy="39780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dirty="0"/>
              <a:t>Corral de la Olivera. </a:t>
            </a:r>
          </a:p>
          <a:p>
            <a:pPr>
              <a:lnSpc>
                <a:spcPct val="90000"/>
              </a:lnSpc>
            </a:pPr>
            <a:r>
              <a:rPr lang="es-ES" dirty="0"/>
              <a:t>Calle Comedias, Tertulia, Mar, la Nave.</a:t>
            </a:r>
          </a:p>
          <a:p>
            <a:pPr>
              <a:lnSpc>
                <a:spcPct val="90000"/>
              </a:lnSpc>
            </a:pPr>
            <a:r>
              <a:rPr lang="es-ES" dirty="0"/>
              <a:t>Primer teatro en 1584 entre la calle del Mar y la calle de la Nave.</a:t>
            </a:r>
          </a:p>
          <a:p>
            <a:pPr>
              <a:lnSpc>
                <a:spcPct val="90000"/>
              </a:lnSpc>
            </a:pPr>
            <a:r>
              <a:rPr lang="es-ES" dirty="0"/>
              <a:t>Hasta 1715 más o menos consiguió más de 500 espectadores y en 1748 se derribó (terremoto).</a:t>
            </a:r>
          </a:p>
          <a:p>
            <a:pPr>
              <a:lnSpc>
                <a:spcPct val="90000"/>
              </a:lnSpc>
            </a:pPr>
            <a:r>
              <a:rPr lang="es-ES" dirty="0"/>
              <a:t>ACADEMIA DE LOS NOCTURNOS</a:t>
            </a:r>
          </a:p>
          <a:p>
            <a:pPr marL="0" indent="0">
              <a:lnSpc>
                <a:spcPct val="90000"/>
              </a:lnSpc>
              <a:buNone/>
            </a:pPr>
            <a:endParaRPr lang="es-ES" dirty="0"/>
          </a:p>
          <a:p>
            <a:pPr marL="0" indent="0">
              <a:lnSpc>
                <a:spcPct val="90000"/>
              </a:lnSpc>
              <a:buNone/>
            </a:pPr>
            <a:r>
              <a:rPr lang="es-ES" dirty="0"/>
              <a:t>LOPE DE VEGA: </a:t>
            </a:r>
          </a:p>
          <a:p>
            <a:pPr marL="548640" lvl="2" indent="0">
              <a:lnSpc>
                <a:spcPct val="90000"/>
              </a:lnSpc>
              <a:buNone/>
            </a:pPr>
            <a:r>
              <a:rPr lang="es-ES" sz="1800" i="1" dirty="0"/>
              <a:t>Los locos de Valencia</a:t>
            </a:r>
          </a:p>
          <a:p>
            <a:pPr marL="548640" lvl="2" indent="0">
              <a:lnSpc>
                <a:spcPct val="90000"/>
              </a:lnSpc>
              <a:buNone/>
            </a:pPr>
            <a:r>
              <a:rPr lang="es-ES" sz="1800" i="1" dirty="0"/>
              <a:t>El Grao de Valencia</a:t>
            </a:r>
          </a:p>
          <a:p>
            <a:pPr marL="548640" lvl="2" indent="0">
              <a:lnSpc>
                <a:spcPct val="90000"/>
              </a:lnSpc>
              <a:buNone/>
            </a:pPr>
            <a:r>
              <a:rPr lang="es-ES" sz="1800" i="1" dirty="0"/>
              <a:t>La viuda valenciana</a:t>
            </a:r>
          </a:p>
          <a:p>
            <a:pPr>
              <a:lnSpc>
                <a:spcPct val="90000"/>
              </a:lnSpc>
            </a:pPr>
            <a:endParaRPr lang="es-ES" dirty="0"/>
          </a:p>
          <a:p>
            <a:pPr>
              <a:lnSpc>
                <a:spcPct val="90000"/>
              </a:lnSpc>
            </a:pPr>
            <a:endParaRPr lang="es-ES" dirty="0"/>
          </a:p>
          <a:p>
            <a:pPr>
              <a:lnSpc>
                <a:spcPct val="90000"/>
              </a:lnSpc>
            </a:pPr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8E49-7EE3-4932-82F2-88BCB4D276E6}"/>
              </a:ext>
            </a:extLst>
          </p:cNvPr>
          <p:cNvSpPr/>
          <p:nvPr/>
        </p:nvSpPr>
        <p:spPr>
          <a:xfrm>
            <a:off x="1310290" y="4901817"/>
            <a:ext cx="4414438" cy="75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s-ES" sz="1600" dirty="0"/>
              <a:t>Plano de la reconstrucción del Corral de comedias ó 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Casa de Comedias de La Olivera (Valencia, España), 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tras su incendio en 1619.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CFD796-B543-41EC-8AA6-43790AFE9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685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de academia de los nocturnos">
            <a:extLst>
              <a:ext uri="{FF2B5EF4-FFF2-40B4-BE49-F238E27FC236}">
                <a16:creationId xmlns:a16="http://schemas.microsoft.com/office/drawing/2014/main" id="{6FE15A28-28A0-44AE-AC60-EC39F7E18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868" y="575571"/>
            <a:ext cx="3473132" cy="221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2.bp.blogspot.com/-53fS0NuHLRQ/WS3tsHtVrAI/AAAAAAABMMw/50FESoaYoX8gIt--zuYfXzsDUs38GIH3QCLcB/s640/98%2BCASA%2BDE%2BLAS%2BCOMEDIAS_GR.png">
            <a:extLst>
              <a:ext uri="{FF2B5EF4-FFF2-40B4-BE49-F238E27FC236}">
                <a16:creationId xmlns:a16="http://schemas.microsoft.com/office/drawing/2014/main" id="{93F6E113-4C1D-4954-88CD-F299F495B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353" y="1660158"/>
            <a:ext cx="2971950" cy="279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de CALLE DE LAS COMEDIAS EN VALENCIA">
            <a:extLst>
              <a:ext uri="{FF2B5EF4-FFF2-40B4-BE49-F238E27FC236}">
                <a16:creationId xmlns:a16="http://schemas.microsoft.com/office/drawing/2014/main" id="{3A9F1EB8-F7C7-419E-BCF2-5216417A7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206" y="3055791"/>
            <a:ext cx="5813660" cy="322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6FC5648-1901-4A3D-851B-54E2523A8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134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7FD23-DEB3-4CEB-9CA8-BEBC92E98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Corrales de comedia</a:t>
            </a:r>
          </a:p>
        </p:txBody>
      </p:sp>
      <p:pic>
        <p:nvPicPr>
          <p:cNvPr id="4" name="Elementos multimedia en línea 3">
            <a:hlinkClick r:id="" action="ppaction://media"/>
            <a:extLst>
              <a:ext uri="{FF2B5EF4-FFF2-40B4-BE49-F238E27FC236}">
                <a16:creationId xmlns:a16="http://schemas.microsoft.com/office/drawing/2014/main" id="{7C2DA118-E068-477B-AE98-9A6E186FF6C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30450" y="1728028"/>
            <a:ext cx="5731099" cy="4298325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7A3ACA6-A2BF-4376-B6B3-BD6568115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545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EF28F-F210-44D8-BC46-121F758B8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95598"/>
            <a:ext cx="10058400" cy="1371600"/>
          </a:xfrm>
        </p:spPr>
        <p:txBody>
          <a:bodyPr/>
          <a:lstStyle/>
          <a:p>
            <a:pPr algn="ctr"/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Globe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018649-75DC-49D5-A9B5-6632A0C2D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sz="2000" dirty="0"/>
              <a:t>El teatro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Globe</a:t>
            </a:r>
            <a:r>
              <a:rPr lang="es-ES" sz="2000" dirty="0"/>
              <a:t> fue construido en 1599 por Peter Street; se encontraba a orillas del río Támesis en las afueras de la ciudad de Londres. De aproximadamente 30 metros de diámetro, su tamaño permitía el ingreso a total de 3350 espectadores.</a:t>
            </a:r>
          </a:p>
          <a:p>
            <a:pPr marL="0" indent="0">
              <a:buNone/>
            </a:pPr>
            <a:r>
              <a:rPr lang="es-ES" b="1" dirty="0">
                <a:hlinkClick r:id="rId3"/>
              </a:rPr>
              <a:t>https://es.wikipedia.org/wiki/The_Globe</a:t>
            </a:r>
            <a:endParaRPr lang="es-ES" b="1" dirty="0"/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endParaRPr lang="es-ES" b="1" dirty="0"/>
          </a:p>
        </p:txBody>
      </p:sp>
      <p:pic>
        <p:nvPicPr>
          <p:cNvPr id="4" name="Elementos multimedia en línea 3">
            <a:hlinkClick r:id="" action="ppaction://media"/>
            <a:extLst>
              <a:ext uri="{FF2B5EF4-FFF2-40B4-BE49-F238E27FC236}">
                <a16:creationId xmlns:a16="http://schemas.microsoft.com/office/drawing/2014/main" id="{19695186-9CA6-400E-A018-83AA880E256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534142" y="3858572"/>
            <a:ext cx="3048000" cy="2286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21D5D5E-0CAD-4459-B224-7A6343825E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19" y="607081"/>
            <a:ext cx="3563218" cy="1948635"/>
          </a:xfrm>
          <a:prstGeom prst="rect">
            <a:avLst/>
          </a:prstGeom>
        </p:spPr>
      </p:pic>
      <p:pic>
        <p:nvPicPr>
          <p:cNvPr id="1026" name="Picture 2" descr="Imagen relacionada">
            <a:extLst>
              <a:ext uri="{FF2B5EF4-FFF2-40B4-BE49-F238E27FC236}">
                <a16:creationId xmlns:a16="http://schemas.microsoft.com/office/drawing/2014/main" id="{387F7D63-C8C7-40A3-83EC-C21E80ACA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164" y="713428"/>
            <a:ext cx="3525759" cy="184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786212-A2B9-45DF-8DF8-98E86EB2F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647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9">
            <a:extLst>
              <a:ext uri="{FF2B5EF4-FFF2-40B4-BE49-F238E27FC236}">
                <a16:creationId xmlns:a16="http://schemas.microsoft.com/office/drawing/2014/main" id="{D3C0DFB1-C94D-4F81-81C7-357BCEDF0D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59558" y="237744"/>
            <a:ext cx="669774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40" name="Rectangle 31">
            <a:extLst>
              <a:ext uri="{FF2B5EF4-FFF2-40B4-BE49-F238E27FC236}">
                <a16:creationId xmlns:a16="http://schemas.microsoft.com/office/drawing/2014/main" id="{4C5FC303-2616-4D84-82EF-FAC82FD6D9B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4036" y="374904"/>
            <a:ext cx="642610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1" name="Rectangle 33">
            <a:extLst>
              <a:ext uri="{FF2B5EF4-FFF2-40B4-BE49-F238E27FC236}">
                <a16:creationId xmlns:a16="http://schemas.microsoft.com/office/drawing/2014/main" id="{341721B7-FC97-4011-8168-0257651FD31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526142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35">
            <a:extLst>
              <a:ext uri="{FF2B5EF4-FFF2-40B4-BE49-F238E27FC236}">
                <a16:creationId xmlns:a16="http://schemas.microsoft.com/office/drawing/2014/main" id="{55F827E8-CBF9-42D1-885C-D42A3E50101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8" y="643464"/>
            <a:ext cx="3969458" cy="557107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4A3BA9D-774C-49A8-AEFF-FC1D7621BEF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883" y="805445"/>
            <a:ext cx="3616369" cy="524449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10" name="Picture 4" descr="Resultado de imagen de arte nuevo de hacer  comedias">
            <a:extLst>
              <a:ext uri="{FF2B5EF4-FFF2-40B4-BE49-F238E27FC236}">
                <a16:creationId xmlns:a16="http://schemas.microsoft.com/office/drawing/2014/main" id="{EC20A3FE-CC7D-4982-AFDA-83BAA1CA5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32" y="3126559"/>
            <a:ext cx="3263581" cy="153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sultado de imagen de arte nuevo de hacer  comedias">
            <a:extLst>
              <a:ext uri="{FF2B5EF4-FFF2-40B4-BE49-F238E27FC236}">
                <a16:creationId xmlns:a16="http://schemas.microsoft.com/office/drawing/2014/main" id="{968E97F7-BFD4-43C2-8925-0547D4D70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32" y="1209395"/>
            <a:ext cx="3263581" cy="157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F636-3A18-487C-A2D8-8816BD2F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507" y="485885"/>
            <a:ext cx="6193872" cy="94942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solidFill>
                  <a:srgbClr val="C00000"/>
                </a:solidFill>
              </a:rPr>
              <a:t>Lope de Vega </a:t>
            </a:r>
            <a:br>
              <a:rPr lang="es-ES" sz="4000" b="1" dirty="0">
                <a:solidFill>
                  <a:srgbClr val="C00000"/>
                </a:solidFill>
              </a:rPr>
            </a:br>
            <a:r>
              <a:rPr lang="es-ES" sz="3600" b="1" i="1" dirty="0">
                <a:solidFill>
                  <a:srgbClr val="C00000"/>
                </a:solidFill>
              </a:rPr>
              <a:t>Arte nuevo de hacer comedias</a:t>
            </a:r>
            <a:endParaRPr lang="es-ES" sz="3600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2FBCA72-F37B-414B-B71E-B7530BF55FE7}"/>
              </a:ext>
            </a:extLst>
          </p:cNvPr>
          <p:cNvSpPr/>
          <p:nvPr/>
        </p:nvSpPr>
        <p:spPr>
          <a:xfrm>
            <a:off x="819883" y="5127716"/>
            <a:ext cx="346553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1" indent="0">
              <a:lnSpc>
                <a:spcPct val="90000"/>
              </a:lnSpc>
              <a:buNone/>
            </a:pPr>
            <a:r>
              <a:rPr lang="es-ES" sz="1400" dirty="0">
                <a:hlinkClick r:id="rId4"/>
              </a:rPr>
              <a:t>http://www.cervantesvirtual.com/obra-visor/arte-nuevo-de-hacer-comedias-en-este-tiempo--0/html/ffb1e6c0-82b1-11df-acc7-002185ce6064_4.html</a:t>
            </a:r>
            <a:endParaRPr lang="es-ES" sz="140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id="{2F95D20B-30CC-43C8-9D7D-03C8130C4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8972" y="1572466"/>
            <a:ext cx="5986407" cy="464206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Objetivo: entretener y reafirmar los valores políticos, religiosos y morales.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Ruptura de las tres unidades dramáticas: acción, tiempo y espacio.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Mezcla de elementos trágicos y cómicos.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Estructura de tres actos.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Escritura en verso (decoro poético).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Tema de la honra.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Personajes: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El galán y la dama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El rey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El noble poderoso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El hidalgo o villano rico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El gracioso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s-ES" sz="180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3237B7D-8778-48DF-916F-782EA68B7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148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3921F3-ABE1-40C9-941A-EC37AF66A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/>
              <a:t> </a:t>
            </a:r>
            <a:r>
              <a:rPr lang="es-ES" sz="5400" b="1" dirty="0">
                <a:solidFill>
                  <a:srgbClr val="C00000"/>
                </a:solidFill>
              </a:rPr>
              <a:t>Lope de Vega </a:t>
            </a:r>
            <a:br>
              <a:rPr lang="es-ES" sz="5400" b="1" dirty="0">
                <a:solidFill>
                  <a:srgbClr val="C00000"/>
                </a:solidFill>
              </a:rPr>
            </a:br>
            <a:r>
              <a:rPr lang="es-ES" sz="4400" b="1" i="1" dirty="0">
                <a:solidFill>
                  <a:srgbClr val="C00000"/>
                </a:solidFill>
              </a:rPr>
              <a:t>Arte nuevo de hacer comedias</a:t>
            </a:r>
            <a:endParaRPr lang="es-ES" sz="4400" b="1" dirty="0">
              <a:solidFill>
                <a:srgbClr val="C00000"/>
              </a:solidFill>
            </a:endParaRPr>
          </a:p>
        </p:txBody>
      </p:sp>
      <p:pic>
        <p:nvPicPr>
          <p:cNvPr id="7" name="Elementos multimedia en línea 6">
            <a:hlinkClick r:id="" action="ppaction://media"/>
            <a:extLst>
              <a:ext uri="{FF2B5EF4-FFF2-40B4-BE49-F238E27FC236}">
                <a16:creationId xmlns:a16="http://schemas.microsoft.com/office/drawing/2014/main" id="{73AAB21E-0568-4D52-884B-885DDBAF28F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60205" y="2114063"/>
            <a:ext cx="5471589" cy="4103692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96CEC6-C113-42CD-92D4-0FC1A75AA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071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A241BD-C7E9-450C-8C95-60D5FE1EF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33857"/>
            <a:ext cx="10058400" cy="722567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Lope de Vega (1562 – 1635)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430079-0D49-4819-B857-CC11040F4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40" y="1145509"/>
            <a:ext cx="10959920" cy="510776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ES" sz="2800" b="1" dirty="0"/>
              <a:t>Características de sus obras teatrales:</a:t>
            </a:r>
          </a:p>
          <a:p>
            <a:pPr lvl="1" algn="ctr"/>
            <a:r>
              <a:rPr lang="es-ES" sz="2400" dirty="0"/>
              <a:t>Importancia de las canciones populares.</a:t>
            </a:r>
          </a:p>
          <a:p>
            <a:pPr lvl="1" algn="ctr"/>
            <a:r>
              <a:rPr lang="es-ES" sz="2400" dirty="0"/>
              <a:t>Inspiración en obras, leyendas y crónicas anteriores.</a:t>
            </a:r>
          </a:p>
          <a:p>
            <a:pPr lvl="1" algn="ctr"/>
            <a:r>
              <a:rPr lang="es-ES" sz="2400" dirty="0"/>
              <a:t>Escasa profundización psicológica en los personajes.</a:t>
            </a:r>
          </a:p>
          <a:p>
            <a:pPr lvl="1" algn="ctr"/>
            <a:r>
              <a:rPr lang="es-ES" sz="2400" dirty="0"/>
              <a:t>Además de las dichas en el </a:t>
            </a:r>
            <a:r>
              <a:rPr lang="es-ES" sz="2400" i="1" dirty="0"/>
              <a:t>Arte nuevo de hacer comedias.</a:t>
            </a:r>
          </a:p>
          <a:p>
            <a:endParaRPr lang="es-ES" sz="2400" dirty="0"/>
          </a:p>
          <a:p>
            <a:pPr marL="274320" lvl="1" indent="0" algn="ctr">
              <a:buNone/>
            </a:pPr>
            <a:r>
              <a:rPr lang="es-ES" sz="2400" b="1" dirty="0">
                <a:solidFill>
                  <a:srgbClr val="C00000"/>
                </a:solidFill>
              </a:rPr>
              <a:t>OBRAS DE TONO LIGERO: </a:t>
            </a:r>
          </a:p>
          <a:p>
            <a:pPr marL="274320" lvl="1" indent="0" algn="ctr">
              <a:buNone/>
            </a:pPr>
            <a:r>
              <a:rPr lang="es-ES" sz="2400" b="1" dirty="0"/>
              <a:t>Comedias de enredo</a:t>
            </a:r>
            <a:r>
              <a:rPr lang="es-ES" sz="2400" dirty="0"/>
              <a:t>, en entorno urbano con temática amorosa. Celos, intrigas, malentendidos… con final feliz. </a:t>
            </a:r>
            <a:r>
              <a:rPr lang="es-ES" sz="2400" i="1" dirty="0"/>
              <a:t>La dama boba </a:t>
            </a:r>
            <a:r>
              <a:rPr lang="es-ES" sz="2400" dirty="0"/>
              <a:t>o </a:t>
            </a:r>
            <a:r>
              <a:rPr lang="es-ES" sz="2400" i="1" dirty="0"/>
              <a:t>El perro del hortelano.</a:t>
            </a:r>
          </a:p>
          <a:p>
            <a:pPr marL="274320" lvl="1" indent="0">
              <a:buNone/>
            </a:pPr>
            <a:endParaRPr lang="es-ES" sz="2400" i="1" dirty="0"/>
          </a:p>
          <a:p>
            <a:pPr marL="274320" lvl="1" indent="0" algn="ctr">
              <a:buNone/>
            </a:pPr>
            <a:r>
              <a:rPr lang="es-ES" sz="2400" b="1" dirty="0">
                <a:solidFill>
                  <a:srgbClr val="C00000"/>
                </a:solidFill>
              </a:rPr>
              <a:t>OBRAS DE TONO SERIO:</a:t>
            </a:r>
          </a:p>
          <a:p>
            <a:pPr marL="274320" lvl="1" indent="0" algn="ctr">
              <a:buNone/>
            </a:pPr>
            <a:r>
              <a:rPr lang="es-ES" sz="2400" b="1" dirty="0"/>
              <a:t>Dramas de honor </a:t>
            </a:r>
            <a:r>
              <a:rPr lang="es-ES" sz="2400" dirty="0"/>
              <a:t>campesino, entorno rural, protagonizadas por villano cristiano viejo que ha de enfrentarse con su pueblo a un noble que ha atentado contra el honor. </a:t>
            </a:r>
          </a:p>
          <a:p>
            <a:pPr marL="274320" lvl="1" indent="0" algn="ctr">
              <a:buNone/>
            </a:pPr>
            <a:r>
              <a:rPr lang="es-ES" sz="2400" i="1" dirty="0"/>
              <a:t>Fuenteovejuna , </a:t>
            </a:r>
            <a:r>
              <a:rPr lang="es-ES" sz="2400" i="1" dirty="0" err="1"/>
              <a:t>Peribáñez</a:t>
            </a:r>
            <a:r>
              <a:rPr lang="es-ES" sz="2400" i="1" dirty="0"/>
              <a:t> y el comendador de Ocaña </a:t>
            </a:r>
            <a:r>
              <a:rPr lang="es-ES" sz="2400" dirty="0"/>
              <a:t>o </a:t>
            </a:r>
            <a:r>
              <a:rPr lang="es-ES" sz="2400" i="1" dirty="0"/>
              <a:t>El villano en su rincón.</a:t>
            </a:r>
          </a:p>
          <a:p>
            <a:pPr marL="274320" lvl="1" indent="0" algn="ctr">
              <a:buNone/>
            </a:pPr>
            <a:r>
              <a:rPr lang="es-ES" sz="2400" b="1" dirty="0"/>
              <a:t>Dramas trágicos </a:t>
            </a:r>
            <a:r>
              <a:rPr lang="es-ES" sz="2400" dirty="0"/>
              <a:t>donde el protagonista se enfrenta a un destino final ineludible.</a:t>
            </a:r>
          </a:p>
          <a:p>
            <a:pPr marL="274320" lvl="1" indent="0" algn="ctr">
              <a:buNone/>
            </a:pPr>
            <a:r>
              <a:rPr lang="es-ES" sz="2400" i="1" dirty="0"/>
              <a:t>El castigo sin venganza </a:t>
            </a:r>
            <a:r>
              <a:rPr lang="es-ES" sz="2400" dirty="0"/>
              <a:t> o </a:t>
            </a:r>
            <a:r>
              <a:rPr lang="es-ES" sz="2400" i="1" dirty="0"/>
              <a:t>El caballero de Olmedo. 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542EC2D-0183-4679-AED1-9EC8DBC06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883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958142-BBC5-499C-B76E-7167F0D05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48324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>
                <a:solidFill>
                  <a:srgbClr val="C00000"/>
                </a:solidFill>
              </a:rPr>
              <a:t>Lope de Vega – </a:t>
            </a:r>
            <a:r>
              <a:rPr lang="es-ES" sz="4000" b="1" i="1" dirty="0">
                <a:solidFill>
                  <a:srgbClr val="C00000"/>
                </a:solidFill>
              </a:rPr>
              <a:t>El perro del hortelano</a:t>
            </a:r>
            <a:endParaRPr lang="es-ES" sz="4000" b="1" dirty="0">
              <a:solidFill>
                <a:srgbClr val="C00000"/>
              </a:solidFill>
            </a:endParaRPr>
          </a:p>
        </p:txBody>
      </p:sp>
      <p:pic>
        <p:nvPicPr>
          <p:cNvPr id="5" name="Elementos multimedia en línea 4">
            <a:hlinkClick r:id="" action="ppaction://media"/>
            <a:extLst>
              <a:ext uri="{FF2B5EF4-FFF2-40B4-BE49-F238E27FC236}">
                <a16:creationId xmlns:a16="http://schemas.microsoft.com/office/drawing/2014/main" id="{BE958B63-76AC-4FF4-941C-89D90F6EB05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72873" y="1460381"/>
            <a:ext cx="6246253" cy="4684690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8ADB6E8-A217-4229-B4B3-B31CEDE2F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709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7BD6C-F771-4C30-A6DF-A6072389D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49863"/>
            <a:ext cx="10058400" cy="713428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Calderón de la Barca (1600 - 1681) </a:t>
            </a:r>
            <a:endParaRPr lang="es-ES" dirty="0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984291F6-F4CB-4D12-8BAE-5B925B52C4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606358"/>
              </p:ext>
            </p:extLst>
          </p:nvPr>
        </p:nvGraphicFramePr>
        <p:xfrm>
          <a:off x="508715" y="954396"/>
          <a:ext cx="11174569" cy="5518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6A5BC2C-47CE-4933-A3FF-01E6E2729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556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B555EB-EBBA-45A7-8FCC-45F8624D4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71051"/>
          </a:xfrm>
        </p:spPr>
        <p:txBody>
          <a:bodyPr>
            <a:normAutofit fontScale="90000"/>
          </a:bodyPr>
          <a:lstStyle/>
          <a:p>
            <a:pPr algn="ctr"/>
            <a:r>
              <a:rPr lang="es-ES" sz="5300" b="1" dirty="0">
                <a:solidFill>
                  <a:srgbClr val="C00000"/>
                </a:solidFill>
              </a:rPr>
              <a:t>Calderón de la Barca </a:t>
            </a:r>
            <a:r>
              <a:rPr lang="es-ES" b="1" dirty="0">
                <a:solidFill>
                  <a:srgbClr val="C00000"/>
                </a:solidFill>
              </a:rPr>
              <a:t>– </a:t>
            </a:r>
            <a:r>
              <a:rPr lang="es-ES" sz="4400" b="1" i="1" dirty="0">
                <a:solidFill>
                  <a:srgbClr val="C00000"/>
                </a:solidFill>
              </a:rPr>
              <a:t>La vida es sueño</a:t>
            </a:r>
            <a:endParaRPr lang="es-ES" sz="4400" b="1" dirty="0">
              <a:solidFill>
                <a:srgbClr val="C00000"/>
              </a:solidFill>
            </a:endParaRPr>
          </a:p>
        </p:txBody>
      </p:sp>
      <p:pic>
        <p:nvPicPr>
          <p:cNvPr id="5" name="Elementos multimedia en línea 4">
            <a:hlinkClick r:id="" action="ppaction://media"/>
            <a:extLst>
              <a:ext uri="{FF2B5EF4-FFF2-40B4-BE49-F238E27FC236}">
                <a16:creationId xmlns:a16="http://schemas.microsoft.com/office/drawing/2014/main" id="{DB63F2A0-FA8F-43F6-AB13-B115224110E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59994" y="1313645"/>
            <a:ext cx="6272011" cy="4704009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38C29A6-8836-4576-AA42-86921590C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826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n relacionada">
            <a:extLst>
              <a:ext uri="{FF2B5EF4-FFF2-40B4-BE49-F238E27FC236}">
                <a16:creationId xmlns:a16="http://schemas.microsoft.com/office/drawing/2014/main" id="{6C3F523E-97AA-4C65-A410-92EED6B175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" r="6831" b="-2"/>
          <a:stretch/>
        </p:blipFill>
        <p:spPr bwMode="auto">
          <a:xfrm>
            <a:off x="8104597" y="458885"/>
            <a:ext cx="3324224" cy="514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25397171-E233-4F26-9A8C-29C436537DC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A830B9C-C9EB-4D80-9552-AE9DE30758C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817F98-7A1D-40B5-B432-DE2A00375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22" y="642401"/>
            <a:ext cx="7212587" cy="1744183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C00000"/>
                </a:solidFill>
              </a:rPr>
              <a:t>Tirso de Molina (1579 – 1648)</a:t>
            </a:r>
            <a:endParaRPr lang="es-ES" sz="4000" dirty="0">
              <a:solidFill>
                <a:srgbClr val="C00000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E89C623-7420-4037-B386-FD1CAAAF3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6577" y="6215283"/>
            <a:ext cx="4754880" cy="255283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/>
              <a:t>@madomba</a:t>
            </a:r>
          </a:p>
        </p:txBody>
      </p:sp>
      <p:graphicFrame>
        <p:nvGraphicFramePr>
          <p:cNvPr id="5" name="Marcador de contenido 6">
            <a:extLst>
              <a:ext uri="{FF2B5EF4-FFF2-40B4-BE49-F238E27FC236}">
                <a16:creationId xmlns:a16="http://schemas.microsoft.com/office/drawing/2014/main" id="{5E7EAFD4-6BD7-45D0-9452-5D78EFFA8E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063002"/>
              </p:ext>
            </p:extLst>
          </p:nvPr>
        </p:nvGraphicFramePr>
        <p:xfrm>
          <a:off x="868680" y="2386584"/>
          <a:ext cx="6281928" cy="3648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" name="Picture 2" descr="Resultado de imagen de tirso de molina el burlador de sevilla">
            <a:extLst>
              <a:ext uri="{FF2B5EF4-FFF2-40B4-BE49-F238E27FC236}">
                <a16:creationId xmlns:a16="http://schemas.microsoft.com/office/drawing/2014/main" id="{2832DFD4-B3B7-47F9-B6F5-5B89EC1545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1" r="3" b="3"/>
          <a:stretch/>
        </p:blipFill>
        <p:spPr bwMode="auto">
          <a:xfrm>
            <a:off x="9500912" y="4393176"/>
            <a:ext cx="2195136" cy="200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00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C5E310-4EBC-431C-B3DC-8DBBB8D30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71652"/>
            <a:ext cx="10058400" cy="735445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Tirso de Molina (1579 – 1648)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D544CB6-7C3C-4004-AA5F-01915FFDE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5EB73CAE-1D3C-489D-BE2F-7BDAD31C02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0498038"/>
              </p:ext>
            </p:extLst>
          </p:nvPr>
        </p:nvGraphicFramePr>
        <p:xfrm>
          <a:off x="420710" y="1573559"/>
          <a:ext cx="11350580" cy="3239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10156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Rojo naranj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512</TotalTime>
  <Words>1154</Words>
  <Application>Microsoft Office PowerPoint</Application>
  <PresentationFormat>Panorámica</PresentationFormat>
  <Paragraphs>176</Paragraphs>
  <Slides>20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Garamond</vt:lpstr>
      <vt:lpstr>Savon</vt:lpstr>
      <vt:lpstr>El teatro barroco</vt:lpstr>
      <vt:lpstr>A finales del XVI y durante el XVII se multiplicaron los teatros y las compañías teatrales.</vt:lpstr>
      <vt:lpstr>Teatro de la Palabra:  Shakespeare, Lope de Vega, Calderón de la Barca y Molière</vt:lpstr>
      <vt:lpstr>Teatro isabelino: SHAKESPEARE</vt:lpstr>
      <vt:lpstr>Teatro francés: MOLIÈRE</vt:lpstr>
      <vt:lpstr>  Teatro español Lope de Vega y Calderón de la Barca    </vt:lpstr>
      <vt:lpstr>Teatro español</vt:lpstr>
      <vt:lpstr>Presentación de PowerPoint</vt:lpstr>
      <vt:lpstr>Teatro barroco  en Valencia</vt:lpstr>
      <vt:lpstr>Presentación de PowerPoint</vt:lpstr>
      <vt:lpstr>Corrales de comedia</vt:lpstr>
      <vt:lpstr>The Globe</vt:lpstr>
      <vt:lpstr>Lope de Vega  Arte nuevo de hacer comedias</vt:lpstr>
      <vt:lpstr> Lope de Vega  Arte nuevo de hacer comedias</vt:lpstr>
      <vt:lpstr>Lope de Vega (1562 – 1635)</vt:lpstr>
      <vt:lpstr>Lope de Vega – El perro del hortelano</vt:lpstr>
      <vt:lpstr>Calderón de la Barca (1600 - 1681) </vt:lpstr>
      <vt:lpstr>Calderón de la Barca – La vida es sueño</vt:lpstr>
      <vt:lpstr>Tirso de Molina (1579 – 1648)</vt:lpstr>
      <vt:lpstr>Tirso de Molina (1579 – 1648)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teatro barroco</dc:title>
  <dc:creator>María Doménech Ballester</dc:creator>
  <cp:lastModifiedBy>María Doménech Ballester</cp:lastModifiedBy>
  <cp:revision>51</cp:revision>
  <dcterms:created xsi:type="dcterms:W3CDTF">2018-03-21T19:11:18Z</dcterms:created>
  <dcterms:modified xsi:type="dcterms:W3CDTF">2018-03-26T18:33:11Z</dcterms:modified>
</cp:coreProperties>
</file>