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8" r:id="rId3"/>
    <p:sldId id="259" r:id="rId4"/>
    <p:sldId id="257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93" d="100"/>
          <a:sy n="93" d="100"/>
        </p:scale>
        <p:origin x="72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A4CD0-DD34-47C6-8A11-9173556C9A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/>
              <a:t>EDAD MEDIA  </a:t>
            </a:r>
            <a:br>
              <a:rPr lang="es-ES" dirty="0"/>
            </a:br>
            <a:r>
              <a:rPr lang="es-ES" dirty="0"/>
              <a:t>3º ESO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69E0EC5-9E10-43A2-A746-621CEE17EA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1461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F6EF82-40C8-4E9E-A790-AFA4A56D0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EA527C-892E-4FD0-BBD6-7FDA3E636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D21E16-7D29-49FE-81E9-9B5DB176F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71" y="0"/>
            <a:ext cx="114626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23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82897-94AF-46F5-A996-DB3D3DC31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0B3A84-1195-4274-A945-233086E8F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9ADC7-2131-405C-8C4A-8220713B7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50" y="0"/>
            <a:ext cx="9973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83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933738F-F83C-4B87-B2FE-47C89029B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BF0EFF-1CF1-4170-85D9-F374F80C8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9E81A4F-F58B-4587-AF0F-E9742812E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2834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spc="-100" dirty="0"/>
              <a:t>     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F7932F2E-EA07-475C-A9E1-45EA8F3BF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920" y="2407298"/>
            <a:ext cx="2947482" cy="3498980"/>
          </a:xfrm>
        </p:spPr>
        <p:txBody>
          <a:bodyPr anchor="t">
            <a:normAutofit/>
          </a:bodyPr>
          <a:lstStyle/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59E22E-2E4E-400B-B6CD-86ED04367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BCC7B37-4AEE-4F50-8B5F-C5B90DA76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0"/>
            <a:ext cx="10407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98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CB550-1BCB-40A3-8DD5-9953AA287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/>
          <a:lstStyle/>
          <a:p>
            <a:pPr algn="ctr"/>
            <a:r>
              <a:rPr lang="es-ES" dirty="0"/>
              <a:t>Lírica popular</a:t>
            </a:r>
            <a:br>
              <a:rPr lang="es-ES" dirty="0"/>
            </a:br>
            <a:r>
              <a:rPr lang="es-ES" dirty="0"/>
              <a:t>pág. 160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D2F1492-004D-4025-A767-5D9C757833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0"/>
            <a:ext cx="3061015" cy="6731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A14DAEC-BB59-4C9A-9AAC-0AC62A443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5337" y="1123837"/>
            <a:ext cx="4314825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93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AB6FB-DC11-43EE-B616-A90694702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Mester de juglaría</a:t>
            </a:r>
            <a:br>
              <a:rPr lang="es-ES" dirty="0"/>
            </a:br>
            <a:r>
              <a:rPr lang="es-ES" dirty="0"/>
              <a:t>pág. 159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523C83EE-E5D0-4540-BCD3-D90DB8B137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0474" y="74052"/>
            <a:ext cx="2947481" cy="660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148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7E146E-A623-4C12-BD0B-624E6DE83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1123837"/>
            <a:ext cx="2993715" cy="4601183"/>
          </a:xfrm>
        </p:spPr>
        <p:txBody>
          <a:bodyPr/>
          <a:lstStyle/>
          <a:p>
            <a:pPr algn="ctr"/>
            <a:r>
              <a:rPr lang="es-ES" dirty="0"/>
              <a:t>Mester de clerecía</a:t>
            </a:r>
            <a:br>
              <a:rPr lang="es-ES" dirty="0"/>
            </a:br>
            <a:r>
              <a:rPr lang="es-ES" dirty="0"/>
              <a:t>pág. 166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CC8EF0E-27EA-499A-BFEC-2C95E4526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4611" y="0"/>
            <a:ext cx="2923008" cy="672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36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CA9712-FB5E-418C-B1B8-3572A6C91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Prosa</a:t>
            </a:r>
            <a:br>
              <a:rPr lang="es-ES" dirty="0"/>
            </a:br>
            <a:r>
              <a:rPr lang="es-ES" dirty="0"/>
              <a:t>pág. 174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F38F387-79E2-4383-B2B4-D50B1A441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4549" y="277972"/>
            <a:ext cx="2850247" cy="646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0066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12</Words>
  <Application>Microsoft Office PowerPoint</Application>
  <PresentationFormat>Panorámica</PresentationFormat>
  <Paragraphs>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Corbel</vt:lpstr>
      <vt:lpstr>Wingdings 2</vt:lpstr>
      <vt:lpstr>Marco</vt:lpstr>
      <vt:lpstr>EDAD MEDIA   3º ESO</vt:lpstr>
      <vt:lpstr>Presentación de PowerPoint</vt:lpstr>
      <vt:lpstr>Presentación de PowerPoint</vt:lpstr>
      <vt:lpstr>     </vt:lpstr>
      <vt:lpstr>Lírica popular pág. 160</vt:lpstr>
      <vt:lpstr>Mester de juglaría pág. 159</vt:lpstr>
      <vt:lpstr>Mester de clerecía pág. 166</vt:lpstr>
      <vt:lpstr>Prosa pág. 174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EDAD MEDIA   3º ESO</dc:title>
  <dc:creator>María Doménech Ballester</dc:creator>
  <cp:lastModifiedBy>María Doménech Ballester</cp:lastModifiedBy>
  <cp:revision>4</cp:revision>
  <dcterms:created xsi:type="dcterms:W3CDTF">2019-01-25T10:27:41Z</dcterms:created>
  <dcterms:modified xsi:type="dcterms:W3CDTF">2019-01-29T11:19:25Z</dcterms:modified>
</cp:coreProperties>
</file>