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5" r:id="rId9"/>
    <p:sldId id="261" r:id="rId10"/>
    <p:sldId id="264" r:id="rId11"/>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7" autoAdjust="0"/>
    <p:restoredTop sz="94660"/>
  </p:normalViewPr>
  <p:slideViewPr>
    <p:cSldViewPr snapToGrid="0">
      <p:cViewPr varScale="1">
        <p:scale>
          <a:sx n="91" d="100"/>
          <a:sy n="91" d="100"/>
        </p:scale>
        <p:origin x="63" y="30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2293B9-6D02-4B50-85C1-BBE223A668E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4F4B2834-CEAC-4F63-AB12-48CA7B03A3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2BC7124D-16C1-4A1D-A0EE-B0E841DD92EF}"/>
              </a:ext>
            </a:extLst>
          </p:cNvPr>
          <p:cNvSpPr>
            <a:spLocks noGrp="1"/>
          </p:cNvSpPr>
          <p:nvPr>
            <p:ph type="dt" sz="half" idx="10"/>
          </p:nvPr>
        </p:nvSpPr>
        <p:spPr/>
        <p:txBody>
          <a:bodyPr/>
          <a:lstStyle/>
          <a:p>
            <a:fld id="{84C36A93-F0A7-4D36-8C14-1F91D6075293}" type="datetimeFigureOut">
              <a:rPr lang="es-ES" smtClean="0"/>
              <a:t>25/09/2019</a:t>
            </a:fld>
            <a:endParaRPr lang="es-ES"/>
          </a:p>
        </p:txBody>
      </p:sp>
      <p:sp>
        <p:nvSpPr>
          <p:cNvPr id="5" name="Marcador de pie de página 4">
            <a:extLst>
              <a:ext uri="{FF2B5EF4-FFF2-40B4-BE49-F238E27FC236}">
                <a16:creationId xmlns:a16="http://schemas.microsoft.com/office/drawing/2014/main" id="{A86C675D-C089-4449-B60F-A2C2977C50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840204F-CAEE-4520-A9CE-786C253A7704}"/>
              </a:ext>
            </a:extLst>
          </p:cNvPr>
          <p:cNvSpPr>
            <a:spLocks noGrp="1"/>
          </p:cNvSpPr>
          <p:nvPr>
            <p:ph type="sldNum" sz="quarter" idx="12"/>
          </p:nvPr>
        </p:nvSpPr>
        <p:spPr/>
        <p:txBody>
          <a:bodyPr/>
          <a:lstStyle/>
          <a:p>
            <a:fld id="{2FE834A5-702A-40CE-A5BA-03C4A524DB5E}" type="slidenum">
              <a:rPr lang="es-ES" smtClean="0"/>
              <a:t>‹Nº›</a:t>
            </a:fld>
            <a:endParaRPr lang="es-ES"/>
          </a:p>
        </p:txBody>
      </p:sp>
    </p:spTree>
    <p:extLst>
      <p:ext uri="{BB962C8B-B14F-4D97-AF65-F5344CB8AC3E}">
        <p14:creationId xmlns:p14="http://schemas.microsoft.com/office/powerpoint/2010/main" val="2185332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915600-4057-4C0F-B416-BEA584A51A3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2D506927-0CAE-4956-9F25-B9CE8778CD57}"/>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36CE824-6323-488D-99C2-13217B4FFE2A}"/>
              </a:ext>
            </a:extLst>
          </p:cNvPr>
          <p:cNvSpPr>
            <a:spLocks noGrp="1"/>
          </p:cNvSpPr>
          <p:nvPr>
            <p:ph type="dt" sz="half" idx="10"/>
          </p:nvPr>
        </p:nvSpPr>
        <p:spPr/>
        <p:txBody>
          <a:bodyPr/>
          <a:lstStyle/>
          <a:p>
            <a:fld id="{84C36A93-F0A7-4D36-8C14-1F91D6075293}" type="datetimeFigureOut">
              <a:rPr lang="es-ES" smtClean="0"/>
              <a:t>25/09/2019</a:t>
            </a:fld>
            <a:endParaRPr lang="es-ES"/>
          </a:p>
        </p:txBody>
      </p:sp>
      <p:sp>
        <p:nvSpPr>
          <p:cNvPr id="5" name="Marcador de pie de página 4">
            <a:extLst>
              <a:ext uri="{FF2B5EF4-FFF2-40B4-BE49-F238E27FC236}">
                <a16:creationId xmlns:a16="http://schemas.microsoft.com/office/drawing/2014/main" id="{1523286D-E112-4B73-AE68-C8ACE58BAA5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44F908E-4642-4B02-9953-2C34A148204B}"/>
              </a:ext>
            </a:extLst>
          </p:cNvPr>
          <p:cNvSpPr>
            <a:spLocks noGrp="1"/>
          </p:cNvSpPr>
          <p:nvPr>
            <p:ph type="sldNum" sz="quarter" idx="12"/>
          </p:nvPr>
        </p:nvSpPr>
        <p:spPr/>
        <p:txBody>
          <a:bodyPr/>
          <a:lstStyle/>
          <a:p>
            <a:fld id="{2FE834A5-702A-40CE-A5BA-03C4A524DB5E}" type="slidenum">
              <a:rPr lang="es-ES" smtClean="0"/>
              <a:t>‹Nº›</a:t>
            </a:fld>
            <a:endParaRPr lang="es-ES"/>
          </a:p>
        </p:txBody>
      </p:sp>
    </p:spTree>
    <p:extLst>
      <p:ext uri="{BB962C8B-B14F-4D97-AF65-F5344CB8AC3E}">
        <p14:creationId xmlns:p14="http://schemas.microsoft.com/office/powerpoint/2010/main" val="2673268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F09B50-F5AF-4734-9780-01121E6FFC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8717AE28-D78B-4B90-BCA4-78C46B3033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982BCE67-56B6-4026-A297-52CBBB014980}"/>
              </a:ext>
            </a:extLst>
          </p:cNvPr>
          <p:cNvSpPr>
            <a:spLocks noGrp="1"/>
          </p:cNvSpPr>
          <p:nvPr>
            <p:ph type="dt" sz="half" idx="10"/>
          </p:nvPr>
        </p:nvSpPr>
        <p:spPr/>
        <p:txBody>
          <a:bodyPr/>
          <a:lstStyle/>
          <a:p>
            <a:fld id="{84C36A93-F0A7-4D36-8C14-1F91D6075293}" type="datetimeFigureOut">
              <a:rPr lang="es-ES" smtClean="0"/>
              <a:t>25/09/2019</a:t>
            </a:fld>
            <a:endParaRPr lang="es-ES"/>
          </a:p>
        </p:txBody>
      </p:sp>
      <p:sp>
        <p:nvSpPr>
          <p:cNvPr id="5" name="Marcador de pie de página 4">
            <a:extLst>
              <a:ext uri="{FF2B5EF4-FFF2-40B4-BE49-F238E27FC236}">
                <a16:creationId xmlns:a16="http://schemas.microsoft.com/office/drawing/2014/main" id="{6231442B-AA50-4C89-A2DE-9D5C6EDB7C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98ADB53-53FE-4D1F-BA0A-8E31054B24EC}"/>
              </a:ext>
            </a:extLst>
          </p:cNvPr>
          <p:cNvSpPr>
            <a:spLocks noGrp="1"/>
          </p:cNvSpPr>
          <p:nvPr>
            <p:ph type="sldNum" sz="quarter" idx="12"/>
          </p:nvPr>
        </p:nvSpPr>
        <p:spPr/>
        <p:txBody>
          <a:bodyPr/>
          <a:lstStyle/>
          <a:p>
            <a:fld id="{2FE834A5-702A-40CE-A5BA-03C4A524DB5E}" type="slidenum">
              <a:rPr lang="es-ES" smtClean="0"/>
              <a:t>‹Nº›</a:t>
            </a:fld>
            <a:endParaRPr lang="es-ES"/>
          </a:p>
        </p:txBody>
      </p:sp>
    </p:spTree>
    <p:extLst>
      <p:ext uri="{BB962C8B-B14F-4D97-AF65-F5344CB8AC3E}">
        <p14:creationId xmlns:p14="http://schemas.microsoft.com/office/powerpoint/2010/main" val="4151749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218A28-315D-47C4-A412-7FC9AF58925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DACA058-AE5D-46B5-B035-ADE6BBEB9AE9}"/>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72CF9F0-5A73-486C-892B-2E25A37C9A39}"/>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E4FCFD5-928C-4445-93BF-42F72667D047}"/>
              </a:ext>
            </a:extLst>
          </p:cNvPr>
          <p:cNvSpPr>
            <a:spLocks noGrp="1"/>
          </p:cNvSpPr>
          <p:nvPr>
            <p:ph type="dt" sz="half" idx="10"/>
          </p:nvPr>
        </p:nvSpPr>
        <p:spPr/>
        <p:txBody>
          <a:bodyPr/>
          <a:lstStyle/>
          <a:p>
            <a:fld id="{84C36A93-F0A7-4D36-8C14-1F91D6075293}" type="datetimeFigureOut">
              <a:rPr lang="es-ES" smtClean="0"/>
              <a:t>25/09/2019</a:t>
            </a:fld>
            <a:endParaRPr lang="es-ES"/>
          </a:p>
        </p:txBody>
      </p:sp>
      <p:sp>
        <p:nvSpPr>
          <p:cNvPr id="6" name="Marcador de pie de página 5">
            <a:extLst>
              <a:ext uri="{FF2B5EF4-FFF2-40B4-BE49-F238E27FC236}">
                <a16:creationId xmlns:a16="http://schemas.microsoft.com/office/drawing/2014/main" id="{1E925585-E456-45E4-BB2D-D93C7940CF7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045E72A-8D12-4452-8F12-FAE8AD2093E7}"/>
              </a:ext>
            </a:extLst>
          </p:cNvPr>
          <p:cNvSpPr>
            <a:spLocks noGrp="1"/>
          </p:cNvSpPr>
          <p:nvPr>
            <p:ph type="sldNum" sz="quarter" idx="12"/>
          </p:nvPr>
        </p:nvSpPr>
        <p:spPr/>
        <p:txBody>
          <a:bodyPr/>
          <a:lstStyle/>
          <a:p>
            <a:fld id="{2FE834A5-702A-40CE-A5BA-03C4A524DB5E}" type="slidenum">
              <a:rPr lang="es-ES" smtClean="0"/>
              <a:t>‹Nº›</a:t>
            </a:fld>
            <a:endParaRPr lang="es-ES"/>
          </a:p>
        </p:txBody>
      </p:sp>
    </p:spTree>
    <p:extLst>
      <p:ext uri="{BB962C8B-B14F-4D97-AF65-F5344CB8AC3E}">
        <p14:creationId xmlns:p14="http://schemas.microsoft.com/office/powerpoint/2010/main" val="3029686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A3CE5B-8B68-45AD-BB57-CE578643016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C42A54A-F0CA-4CE6-AE39-8CD3D5848C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A30D0E92-4DFF-4C03-8BD6-EFE7EC5620AB}"/>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CDEC9D06-BB0C-4426-B38A-6FBEE4ECFD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7D95BEA7-AD79-4713-968E-2D288E59AAB8}"/>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7F978444-8616-49DC-B5EC-D9E25DC179FA}"/>
              </a:ext>
            </a:extLst>
          </p:cNvPr>
          <p:cNvSpPr>
            <a:spLocks noGrp="1"/>
          </p:cNvSpPr>
          <p:nvPr>
            <p:ph type="dt" sz="half" idx="10"/>
          </p:nvPr>
        </p:nvSpPr>
        <p:spPr/>
        <p:txBody>
          <a:bodyPr/>
          <a:lstStyle/>
          <a:p>
            <a:fld id="{84C36A93-F0A7-4D36-8C14-1F91D6075293}" type="datetimeFigureOut">
              <a:rPr lang="es-ES" smtClean="0"/>
              <a:t>25/09/2019</a:t>
            </a:fld>
            <a:endParaRPr lang="es-ES"/>
          </a:p>
        </p:txBody>
      </p:sp>
      <p:sp>
        <p:nvSpPr>
          <p:cNvPr id="8" name="Marcador de pie de página 7">
            <a:extLst>
              <a:ext uri="{FF2B5EF4-FFF2-40B4-BE49-F238E27FC236}">
                <a16:creationId xmlns:a16="http://schemas.microsoft.com/office/drawing/2014/main" id="{A8A4A4DA-F2F7-44E6-9178-ED10EFF3E32F}"/>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9A5723C9-04F3-45E8-9310-8764AE3F80DB}"/>
              </a:ext>
            </a:extLst>
          </p:cNvPr>
          <p:cNvSpPr>
            <a:spLocks noGrp="1"/>
          </p:cNvSpPr>
          <p:nvPr>
            <p:ph type="sldNum" sz="quarter" idx="12"/>
          </p:nvPr>
        </p:nvSpPr>
        <p:spPr/>
        <p:txBody>
          <a:bodyPr/>
          <a:lstStyle/>
          <a:p>
            <a:fld id="{2FE834A5-702A-40CE-A5BA-03C4A524DB5E}" type="slidenum">
              <a:rPr lang="es-ES" smtClean="0"/>
              <a:t>‹Nº›</a:t>
            </a:fld>
            <a:endParaRPr lang="es-ES"/>
          </a:p>
        </p:txBody>
      </p:sp>
    </p:spTree>
    <p:extLst>
      <p:ext uri="{BB962C8B-B14F-4D97-AF65-F5344CB8AC3E}">
        <p14:creationId xmlns:p14="http://schemas.microsoft.com/office/powerpoint/2010/main" val="4235364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D00690-8CA4-42EF-8981-2D1A6A4761B4}"/>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9EDED61-6CC5-4E53-A339-0E1ED8572E06}"/>
              </a:ext>
            </a:extLst>
          </p:cNvPr>
          <p:cNvSpPr>
            <a:spLocks noGrp="1"/>
          </p:cNvSpPr>
          <p:nvPr>
            <p:ph type="dt" sz="half" idx="10"/>
          </p:nvPr>
        </p:nvSpPr>
        <p:spPr/>
        <p:txBody>
          <a:bodyPr/>
          <a:lstStyle/>
          <a:p>
            <a:fld id="{84C36A93-F0A7-4D36-8C14-1F91D6075293}" type="datetimeFigureOut">
              <a:rPr lang="es-ES" smtClean="0"/>
              <a:t>25/09/2019</a:t>
            </a:fld>
            <a:endParaRPr lang="es-ES"/>
          </a:p>
        </p:txBody>
      </p:sp>
      <p:sp>
        <p:nvSpPr>
          <p:cNvPr id="4" name="Marcador de pie de página 3">
            <a:extLst>
              <a:ext uri="{FF2B5EF4-FFF2-40B4-BE49-F238E27FC236}">
                <a16:creationId xmlns:a16="http://schemas.microsoft.com/office/drawing/2014/main" id="{986EA585-47A5-4EAA-992C-7603A4298333}"/>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AA884487-7292-49CC-9C24-2D86E94D3F06}"/>
              </a:ext>
            </a:extLst>
          </p:cNvPr>
          <p:cNvSpPr>
            <a:spLocks noGrp="1"/>
          </p:cNvSpPr>
          <p:nvPr>
            <p:ph type="sldNum" sz="quarter" idx="12"/>
          </p:nvPr>
        </p:nvSpPr>
        <p:spPr/>
        <p:txBody>
          <a:bodyPr/>
          <a:lstStyle/>
          <a:p>
            <a:fld id="{2FE834A5-702A-40CE-A5BA-03C4A524DB5E}" type="slidenum">
              <a:rPr lang="es-ES" smtClean="0"/>
              <a:t>‹Nº›</a:t>
            </a:fld>
            <a:endParaRPr lang="es-ES"/>
          </a:p>
        </p:txBody>
      </p:sp>
    </p:spTree>
    <p:extLst>
      <p:ext uri="{BB962C8B-B14F-4D97-AF65-F5344CB8AC3E}">
        <p14:creationId xmlns:p14="http://schemas.microsoft.com/office/powerpoint/2010/main" val="1352727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0E5009C-74B7-4E88-8520-D6A08D62661C}"/>
              </a:ext>
            </a:extLst>
          </p:cNvPr>
          <p:cNvSpPr>
            <a:spLocks noGrp="1"/>
          </p:cNvSpPr>
          <p:nvPr>
            <p:ph type="dt" sz="half" idx="10"/>
          </p:nvPr>
        </p:nvSpPr>
        <p:spPr/>
        <p:txBody>
          <a:bodyPr/>
          <a:lstStyle/>
          <a:p>
            <a:fld id="{84C36A93-F0A7-4D36-8C14-1F91D6075293}" type="datetimeFigureOut">
              <a:rPr lang="es-ES" smtClean="0"/>
              <a:t>25/09/2019</a:t>
            </a:fld>
            <a:endParaRPr lang="es-ES"/>
          </a:p>
        </p:txBody>
      </p:sp>
      <p:sp>
        <p:nvSpPr>
          <p:cNvPr id="3" name="Marcador de pie de página 2">
            <a:extLst>
              <a:ext uri="{FF2B5EF4-FFF2-40B4-BE49-F238E27FC236}">
                <a16:creationId xmlns:a16="http://schemas.microsoft.com/office/drawing/2014/main" id="{B77CCAA1-E716-458A-88B5-256FFDB61D1E}"/>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D5B5B12C-1F48-4664-857B-F37C5A7B6BD8}"/>
              </a:ext>
            </a:extLst>
          </p:cNvPr>
          <p:cNvSpPr>
            <a:spLocks noGrp="1"/>
          </p:cNvSpPr>
          <p:nvPr>
            <p:ph type="sldNum" sz="quarter" idx="12"/>
          </p:nvPr>
        </p:nvSpPr>
        <p:spPr/>
        <p:txBody>
          <a:bodyPr/>
          <a:lstStyle/>
          <a:p>
            <a:fld id="{2FE834A5-702A-40CE-A5BA-03C4A524DB5E}" type="slidenum">
              <a:rPr lang="es-ES" smtClean="0"/>
              <a:t>‹Nº›</a:t>
            </a:fld>
            <a:endParaRPr lang="es-ES"/>
          </a:p>
        </p:txBody>
      </p:sp>
    </p:spTree>
    <p:extLst>
      <p:ext uri="{BB962C8B-B14F-4D97-AF65-F5344CB8AC3E}">
        <p14:creationId xmlns:p14="http://schemas.microsoft.com/office/powerpoint/2010/main" val="2474496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A7CBA3-E23D-434D-B080-4F097BD9AA0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684CAC0-6459-41B0-9CF8-C602E533C7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9F1716E0-FCFB-4AAF-AE3B-14F8DEA192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520D3E31-DAD5-43D3-83A7-082FE6600223}"/>
              </a:ext>
            </a:extLst>
          </p:cNvPr>
          <p:cNvSpPr>
            <a:spLocks noGrp="1"/>
          </p:cNvSpPr>
          <p:nvPr>
            <p:ph type="dt" sz="half" idx="10"/>
          </p:nvPr>
        </p:nvSpPr>
        <p:spPr/>
        <p:txBody>
          <a:bodyPr/>
          <a:lstStyle/>
          <a:p>
            <a:fld id="{84C36A93-F0A7-4D36-8C14-1F91D6075293}" type="datetimeFigureOut">
              <a:rPr lang="es-ES" smtClean="0"/>
              <a:t>25/09/2019</a:t>
            </a:fld>
            <a:endParaRPr lang="es-ES"/>
          </a:p>
        </p:txBody>
      </p:sp>
      <p:sp>
        <p:nvSpPr>
          <p:cNvPr id="6" name="Marcador de pie de página 5">
            <a:extLst>
              <a:ext uri="{FF2B5EF4-FFF2-40B4-BE49-F238E27FC236}">
                <a16:creationId xmlns:a16="http://schemas.microsoft.com/office/drawing/2014/main" id="{D23A25E5-6D8B-4C8D-BB36-94E6E9AB8B7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0A0C8B-1869-48E4-A1CE-71ECD601B8A5}"/>
              </a:ext>
            </a:extLst>
          </p:cNvPr>
          <p:cNvSpPr>
            <a:spLocks noGrp="1"/>
          </p:cNvSpPr>
          <p:nvPr>
            <p:ph type="sldNum" sz="quarter" idx="12"/>
          </p:nvPr>
        </p:nvSpPr>
        <p:spPr/>
        <p:txBody>
          <a:bodyPr/>
          <a:lstStyle/>
          <a:p>
            <a:fld id="{2FE834A5-702A-40CE-A5BA-03C4A524DB5E}" type="slidenum">
              <a:rPr lang="es-ES" smtClean="0"/>
              <a:t>‹Nº›</a:t>
            </a:fld>
            <a:endParaRPr lang="es-ES"/>
          </a:p>
        </p:txBody>
      </p:sp>
    </p:spTree>
    <p:extLst>
      <p:ext uri="{BB962C8B-B14F-4D97-AF65-F5344CB8AC3E}">
        <p14:creationId xmlns:p14="http://schemas.microsoft.com/office/powerpoint/2010/main" val="2439671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990F00-E290-4474-B18C-B68968D3E78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A576983-A002-471D-B6A0-309FA381E7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3EF7DD9-192C-4095-BAFA-15E83F9F7F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ABEDC745-81D6-4828-B324-D712EC2EA819}"/>
              </a:ext>
            </a:extLst>
          </p:cNvPr>
          <p:cNvSpPr>
            <a:spLocks noGrp="1"/>
          </p:cNvSpPr>
          <p:nvPr>
            <p:ph type="dt" sz="half" idx="10"/>
          </p:nvPr>
        </p:nvSpPr>
        <p:spPr/>
        <p:txBody>
          <a:bodyPr/>
          <a:lstStyle/>
          <a:p>
            <a:fld id="{84C36A93-F0A7-4D36-8C14-1F91D6075293}" type="datetimeFigureOut">
              <a:rPr lang="es-ES" smtClean="0"/>
              <a:t>25/09/2019</a:t>
            </a:fld>
            <a:endParaRPr lang="es-ES"/>
          </a:p>
        </p:txBody>
      </p:sp>
      <p:sp>
        <p:nvSpPr>
          <p:cNvPr id="6" name="Marcador de pie de página 5">
            <a:extLst>
              <a:ext uri="{FF2B5EF4-FFF2-40B4-BE49-F238E27FC236}">
                <a16:creationId xmlns:a16="http://schemas.microsoft.com/office/drawing/2014/main" id="{13487400-A5D4-4B70-8E3C-5B3D4D118A6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2DB2E32-2EA9-411A-B375-B29C8B98B674}"/>
              </a:ext>
            </a:extLst>
          </p:cNvPr>
          <p:cNvSpPr>
            <a:spLocks noGrp="1"/>
          </p:cNvSpPr>
          <p:nvPr>
            <p:ph type="sldNum" sz="quarter" idx="12"/>
          </p:nvPr>
        </p:nvSpPr>
        <p:spPr/>
        <p:txBody>
          <a:bodyPr/>
          <a:lstStyle/>
          <a:p>
            <a:fld id="{2FE834A5-702A-40CE-A5BA-03C4A524DB5E}" type="slidenum">
              <a:rPr lang="es-ES" smtClean="0"/>
              <a:t>‹Nº›</a:t>
            </a:fld>
            <a:endParaRPr lang="es-ES"/>
          </a:p>
        </p:txBody>
      </p:sp>
    </p:spTree>
    <p:extLst>
      <p:ext uri="{BB962C8B-B14F-4D97-AF65-F5344CB8AC3E}">
        <p14:creationId xmlns:p14="http://schemas.microsoft.com/office/powerpoint/2010/main" val="691346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11AACE-6A91-4279-8CDB-AA1842CC016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69C6EEA-55B2-450F-99F9-2DD6B79E0511}"/>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E8557AA-04F5-4D47-B32A-F31AFA458962}"/>
              </a:ext>
            </a:extLst>
          </p:cNvPr>
          <p:cNvSpPr>
            <a:spLocks noGrp="1"/>
          </p:cNvSpPr>
          <p:nvPr>
            <p:ph type="dt" sz="half" idx="10"/>
          </p:nvPr>
        </p:nvSpPr>
        <p:spPr/>
        <p:txBody>
          <a:bodyPr/>
          <a:lstStyle/>
          <a:p>
            <a:fld id="{84C36A93-F0A7-4D36-8C14-1F91D6075293}" type="datetimeFigureOut">
              <a:rPr lang="es-ES" smtClean="0"/>
              <a:t>25/09/2019</a:t>
            </a:fld>
            <a:endParaRPr lang="es-ES"/>
          </a:p>
        </p:txBody>
      </p:sp>
      <p:sp>
        <p:nvSpPr>
          <p:cNvPr id="5" name="Marcador de pie de página 4">
            <a:extLst>
              <a:ext uri="{FF2B5EF4-FFF2-40B4-BE49-F238E27FC236}">
                <a16:creationId xmlns:a16="http://schemas.microsoft.com/office/drawing/2014/main" id="{A384C6F7-0EDF-403B-A7A5-5A9C0DE7489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B7659F5-135B-4494-B786-A05C4B7FB964}"/>
              </a:ext>
            </a:extLst>
          </p:cNvPr>
          <p:cNvSpPr>
            <a:spLocks noGrp="1"/>
          </p:cNvSpPr>
          <p:nvPr>
            <p:ph type="sldNum" sz="quarter" idx="12"/>
          </p:nvPr>
        </p:nvSpPr>
        <p:spPr/>
        <p:txBody>
          <a:bodyPr/>
          <a:lstStyle/>
          <a:p>
            <a:fld id="{2FE834A5-702A-40CE-A5BA-03C4A524DB5E}" type="slidenum">
              <a:rPr lang="es-ES" smtClean="0"/>
              <a:t>‹Nº›</a:t>
            </a:fld>
            <a:endParaRPr lang="es-ES"/>
          </a:p>
        </p:txBody>
      </p:sp>
    </p:spTree>
    <p:extLst>
      <p:ext uri="{BB962C8B-B14F-4D97-AF65-F5344CB8AC3E}">
        <p14:creationId xmlns:p14="http://schemas.microsoft.com/office/powerpoint/2010/main" val="2019330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92BA956-4FE8-484C-A200-7376EB648E5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C32C325-11D5-450B-895B-CAEC20FBE205}"/>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53A4446-4DBE-4CEB-9DB2-B3984B541DB0}"/>
              </a:ext>
            </a:extLst>
          </p:cNvPr>
          <p:cNvSpPr>
            <a:spLocks noGrp="1"/>
          </p:cNvSpPr>
          <p:nvPr>
            <p:ph type="dt" sz="half" idx="10"/>
          </p:nvPr>
        </p:nvSpPr>
        <p:spPr/>
        <p:txBody>
          <a:bodyPr/>
          <a:lstStyle/>
          <a:p>
            <a:fld id="{84C36A93-F0A7-4D36-8C14-1F91D6075293}" type="datetimeFigureOut">
              <a:rPr lang="es-ES" smtClean="0"/>
              <a:t>25/09/2019</a:t>
            </a:fld>
            <a:endParaRPr lang="es-ES"/>
          </a:p>
        </p:txBody>
      </p:sp>
      <p:sp>
        <p:nvSpPr>
          <p:cNvPr id="5" name="Marcador de pie de página 4">
            <a:extLst>
              <a:ext uri="{FF2B5EF4-FFF2-40B4-BE49-F238E27FC236}">
                <a16:creationId xmlns:a16="http://schemas.microsoft.com/office/drawing/2014/main" id="{5EFAC4CD-6AC4-45A9-8928-5C631DDC1DA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A19F37C-3DE0-441A-B307-E40ECBC61774}"/>
              </a:ext>
            </a:extLst>
          </p:cNvPr>
          <p:cNvSpPr>
            <a:spLocks noGrp="1"/>
          </p:cNvSpPr>
          <p:nvPr>
            <p:ph type="sldNum" sz="quarter" idx="12"/>
          </p:nvPr>
        </p:nvSpPr>
        <p:spPr/>
        <p:txBody>
          <a:bodyPr/>
          <a:lstStyle/>
          <a:p>
            <a:fld id="{2FE834A5-702A-40CE-A5BA-03C4A524DB5E}" type="slidenum">
              <a:rPr lang="es-ES" smtClean="0"/>
              <a:t>‹Nº›</a:t>
            </a:fld>
            <a:endParaRPr lang="es-ES"/>
          </a:p>
        </p:txBody>
      </p:sp>
    </p:spTree>
    <p:extLst>
      <p:ext uri="{BB962C8B-B14F-4D97-AF65-F5344CB8AC3E}">
        <p14:creationId xmlns:p14="http://schemas.microsoft.com/office/powerpoint/2010/main" val="186476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8CF3F9A-CD76-4FE2-9386-8F9C322B5E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8827A72-21E1-490C-992D-E2005AC15D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FBF88A8-CC76-49C3-8CE4-426F56C4C9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C36A93-F0A7-4D36-8C14-1F91D6075293}" type="datetimeFigureOut">
              <a:rPr lang="es-ES" smtClean="0"/>
              <a:t>25/09/2019</a:t>
            </a:fld>
            <a:endParaRPr lang="es-ES"/>
          </a:p>
        </p:txBody>
      </p:sp>
      <p:sp>
        <p:nvSpPr>
          <p:cNvPr id="5" name="Marcador de pie de página 4">
            <a:extLst>
              <a:ext uri="{FF2B5EF4-FFF2-40B4-BE49-F238E27FC236}">
                <a16:creationId xmlns:a16="http://schemas.microsoft.com/office/drawing/2014/main" id="{59A624F8-E899-4314-877A-D080F736FB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257A6035-90C7-48DE-84F3-577718841F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E834A5-702A-40CE-A5BA-03C4A524DB5E}" type="slidenum">
              <a:rPr lang="es-ES" smtClean="0"/>
              <a:t>‹Nº›</a:t>
            </a:fld>
            <a:endParaRPr lang="es-ES"/>
          </a:p>
        </p:txBody>
      </p:sp>
    </p:spTree>
    <p:extLst>
      <p:ext uri="{BB962C8B-B14F-4D97-AF65-F5344CB8AC3E}">
        <p14:creationId xmlns:p14="http://schemas.microsoft.com/office/powerpoint/2010/main" val="1355830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youtu.be/sSQgfwKyQmc" TargetMode="External"/><Relationship Id="rId2" Type="http://schemas.openxmlformats.org/officeDocument/2006/relationships/slideLayout" Target="../slideLayouts/slideLayout2.xml"/><Relationship Id="rId1" Type="http://schemas.openxmlformats.org/officeDocument/2006/relationships/video" Target="https://www.youtube.com/embed/sSQgfwKyQmc" TargetMode="Externa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youtu.be/Rnw205Yf9r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D48F7D-321C-40E1-9F5E-C12608BB0FD8}"/>
              </a:ext>
            </a:extLst>
          </p:cNvPr>
          <p:cNvSpPr>
            <a:spLocks noGrp="1"/>
          </p:cNvSpPr>
          <p:nvPr>
            <p:ph type="ctrTitle"/>
          </p:nvPr>
        </p:nvSpPr>
        <p:spPr/>
        <p:txBody>
          <a:bodyPr/>
          <a:lstStyle/>
          <a:p>
            <a:r>
              <a:rPr lang="es-ES" dirty="0"/>
              <a:t>Clasificación de textos</a:t>
            </a:r>
          </a:p>
        </p:txBody>
      </p:sp>
      <p:sp>
        <p:nvSpPr>
          <p:cNvPr id="3" name="Subtítulo 2">
            <a:extLst>
              <a:ext uri="{FF2B5EF4-FFF2-40B4-BE49-F238E27FC236}">
                <a16:creationId xmlns:a16="http://schemas.microsoft.com/office/drawing/2014/main" id="{EB2D4578-6550-4627-8146-F91F39277241}"/>
              </a:ext>
            </a:extLst>
          </p:cNvPr>
          <p:cNvSpPr>
            <a:spLocks noGrp="1"/>
          </p:cNvSpPr>
          <p:nvPr>
            <p:ph type="subTitle" idx="1"/>
          </p:nvPr>
        </p:nvSpPr>
        <p:spPr/>
        <p:txBody>
          <a:bodyPr/>
          <a:lstStyle/>
          <a:p>
            <a:endParaRPr lang="es-ES" dirty="0"/>
          </a:p>
          <a:p>
            <a:endParaRPr lang="es-ES" dirty="0"/>
          </a:p>
          <a:p>
            <a:r>
              <a:rPr lang="es-ES" dirty="0"/>
              <a:t>JUEGO 3º y 4º ESO</a:t>
            </a:r>
          </a:p>
        </p:txBody>
      </p:sp>
    </p:spTree>
    <p:extLst>
      <p:ext uri="{BB962C8B-B14F-4D97-AF65-F5344CB8AC3E}">
        <p14:creationId xmlns:p14="http://schemas.microsoft.com/office/powerpoint/2010/main" val="3664597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4372" y="0"/>
            <a:ext cx="9483256" cy="6858000"/>
          </a:xfrm>
          <a:prstGeom prst="rect">
            <a:avLst/>
          </a:prstGeom>
          <a:solidFill>
            <a:srgbClr val="2C30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Picture 73">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6" name="Freeform: Shape 75">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44484" y="0"/>
            <a:ext cx="7837716" cy="6858000"/>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9" name="Picture 2" descr="https://justificaturespuesta.com/wp-content/uploads/2013/07/Captura-de-pantalla-2013-07-08-a-las-16.21.02-2.png">
            <a:extLst>
              <a:ext uri="{FF2B5EF4-FFF2-40B4-BE49-F238E27FC236}">
                <a16:creationId xmlns:a16="http://schemas.microsoft.com/office/drawing/2014/main" id="{83749CFD-2DC6-4445-91B2-BFBF014B78D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099446" y="395956"/>
            <a:ext cx="3927791" cy="6066088"/>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A250DE73-318D-45F2-AB80-B6C6D55FD8A3}"/>
              </a:ext>
            </a:extLst>
          </p:cNvPr>
          <p:cNvSpPr txBox="1"/>
          <p:nvPr/>
        </p:nvSpPr>
        <p:spPr>
          <a:xfrm>
            <a:off x="753415" y="656822"/>
            <a:ext cx="1191000" cy="461665"/>
          </a:xfrm>
          <a:prstGeom prst="rect">
            <a:avLst/>
          </a:prstGeom>
          <a:noFill/>
        </p:spPr>
        <p:txBody>
          <a:bodyPr wrap="square" rtlCol="0">
            <a:spAutoFit/>
          </a:bodyPr>
          <a:lstStyle/>
          <a:p>
            <a:r>
              <a:rPr lang="es-ES" sz="2400" dirty="0"/>
              <a:t>Texto 1</a:t>
            </a:r>
          </a:p>
        </p:txBody>
      </p:sp>
    </p:spTree>
    <p:extLst>
      <p:ext uri="{BB962C8B-B14F-4D97-AF65-F5344CB8AC3E}">
        <p14:creationId xmlns:p14="http://schemas.microsoft.com/office/powerpoint/2010/main" val="710176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Marcador de contenido 3">
            <a:extLst>
              <a:ext uri="{FF2B5EF4-FFF2-40B4-BE49-F238E27FC236}">
                <a16:creationId xmlns:a16="http://schemas.microsoft.com/office/drawing/2014/main" id="{5B2AC42F-ED4F-4940-B7CC-9F11E083850E}"/>
              </a:ext>
            </a:extLst>
          </p:cNvPr>
          <p:cNvPicPr>
            <a:picLocks noGrp="1" noChangeAspect="1"/>
          </p:cNvPicPr>
          <p:nvPr>
            <p:ph idx="1"/>
          </p:nvPr>
        </p:nvPicPr>
        <p:blipFill rotWithShape="1">
          <a:blip r:embed="rId2"/>
          <a:srcRect b="20495"/>
          <a:stretch/>
        </p:blipFill>
        <p:spPr>
          <a:xfrm>
            <a:off x="0" y="10"/>
            <a:ext cx="12191980" cy="6857990"/>
          </a:xfrm>
          <a:prstGeom prst="rect">
            <a:avLst/>
          </a:prstGeom>
        </p:spPr>
      </p:pic>
      <p:sp>
        <p:nvSpPr>
          <p:cNvPr id="2" name="Título 1">
            <a:extLst>
              <a:ext uri="{FF2B5EF4-FFF2-40B4-BE49-F238E27FC236}">
                <a16:creationId xmlns:a16="http://schemas.microsoft.com/office/drawing/2014/main" id="{85655DD3-B2EC-48B5-B627-0FE204A85401}"/>
              </a:ext>
            </a:extLst>
          </p:cNvPr>
          <p:cNvSpPr>
            <a:spLocks noGrp="1"/>
          </p:cNvSpPr>
          <p:nvPr>
            <p:ph type="title"/>
          </p:nvPr>
        </p:nvSpPr>
        <p:spPr>
          <a:xfrm>
            <a:off x="6577240" y="315532"/>
            <a:ext cx="1420540" cy="553792"/>
          </a:xfrm>
          <a:prstGeom prst="rect">
            <a:avLst/>
          </a:prstGeom>
          <a:solidFill>
            <a:schemeClr val="bg1"/>
          </a:solidFill>
          <a:ln w="174625" cmpd="thinThick">
            <a:solidFill>
              <a:schemeClr val="bg1"/>
            </a:solidFill>
          </a:ln>
        </p:spPr>
        <p:txBody>
          <a:bodyPr vert="horz" lIns="91440" tIns="45720" rIns="91440" bIns="45720" rtlCol="0" anchor="ctr">
            <a:normAutofit/>
          </a:bodyPr>
          <a:lstStyle/>
          <a:p>
            <a:pPr algn="ctr"/>
            <a:r>
              <a:rPr lang="en-US" sz="2800" dirty="0" err="1">
                <a:solidFill>
                  <a:schemeClr val="tx1">
                    <a:lumMod val="85000"/>
                    <a:lumOff val="15000"/>
                  </a:schemeClr>
                </a:solidFill>
              </a:rPr>
              <a:t>Texto</a:t>
            </a:r>
            <a:r>
              <a:rPr lang="en-US" sz="2800" dirty="0">
                <a:solidFill>
                  <a:schemeClr val="tx1">
                    <a:lumMod val="85000"/>
                    <a:lumOff val="15000"/>
                  </a:schemeClr>
                </a:solidFill>
              </a:rPr>
              <a:t> 2</a:t>
            </a:r>
          </a:p>
        </p:txBody>
      </p:sp>
    </p:spTree>
    <p:extLst>
      <p:ext uri="{BB962C8B-B14F-4D97-AF65-F5344CB8AC3E}">
        <p14:creationId xmlns:p14="http://schemas.microsoft.com/office/powerpoint/2010/main" val="1749531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4372" y="0"/>
            <a:ext cx="9483256" cy="6858000"/>
          </a:xfrm>
          <a:prstGeom prst="rect">
            <a:avLst/>
          </a:prstGeom>
          <a:solidFill>
            <a:srgbClr val="4F64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6" name="Freeform: Shape 25">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44484" y="0"/>
            <a:ext cx="7837716" cy="6858000"/>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9" name="Marcador de contenido 3">
            <a:extLst>
              <a:ext uri="{FF2B5EF4-FFF2-40B4-BE49-F238E27FC236}">
                <a16:creationId xmlns:a16="http://schemas.microsoft.com/office/drawing/2014/main" id="{331419F1-DF5B-43FD-A684-5BCD7C3D2322}"/>
              </a:ext>
            </a:extLst>
          </p:cNvPr>
          <p:cNvPicPr>
            <a:picLocks noGrp="1" noChangeAspect="1"/>
          </p:cNvPicPr>
          <p:nvPr>
            <p:ph idx="1"/>
          </p:nvPr>
        </p:nvPicPr>
        <p:blipFill rotWithShape="1">
          <a:blip r:embed="rId3"/>
          <a:srcRect r="2256" b="-3"/>
          <a:stretch/>
        </p:blipFill>
        <p:spPr>
          <a:xfrm>
            <a:off x="3585704" y="618186"/>
            <a:ext cx="5020592" cy="5254860"/>
          </a:xfrm>
          <a:prstGeom prst="rect">
            <a:avLst/>
          </a:prstGeom>
        </p:spPr>
      </p:pic>
      <p:sp>
        <p:nvSpPr>
          <p:cNvPr id="15" name="CuadroTexto 14">
            <a:extLst>
              <a:ext uri="{FF2B5EF4-FFF2-40B4-BE49-F238E27FC236}">
                <a16:creationId xmlns:a16="http://schemas.microsoft.com/office/drawing/2014/main" id="{39C2EFB2-C4B3-4B46-88F9-7CDB5873229B}"/>
              </a:ext>
            </a:extLst>
          </p:cNvPr>
          <p:cNvSpPr txBox="1"/>
          <p:nvPr/>
        </p:nvSpPr>
        <p:spPr>
          <a:xfrm>
            <a:off x="753415" y="656822"/>
            <a:ext cx="1191000" cy="461665"/>
          </a:xfrm>
          <a:prstGeom prst="rect">
            <a:avLst/>
          </a:prstGeom>
          <a:noFill/>
        </p:spPr>
        <p:txBody>
          <a:bodyPr wrap="square" rtlCol="0">
            <a:spAutoFit/>
          </a:bodyPr>
          <a:lstStyle/>
          <a:p>
            <a:r>
              <a:rPr lang="es-ES" sz="2400" dirty="0"/>
              <a:t>Texto 3</a:t>
            </a:r>
          </a:p>
        </p:txBody>
      </p:sp>
    </p:spTree>
    <p:extLst>
      <p:ext uri="{BB962C8B-B14F-4D97-AF65-F5344CB8AC3E}">
        <p14:creationId xmlns:p14="http://schemas.microsoft.com/office/powerpoint/2010/main" val="1009725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96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96D50E4D-153E-4502-8863-2FDA67E045AA}"/>
              </a:ext>
            </a:extLst>
          </p:cNvPr>
          <p:cNvSpPr>
            <a:spLocks noGrp="1"/>
          </p:cNvSpPr>
          <p:nvPr>
            <p:ph type="title"/>
          </p:nvPr>
        </p:nvSpPr>
        <p:spPr>
          <a:xfrm>
            <a:off x="965201" y="3754192"/>
            <a:ext cx="2013557" cy="2169852"/>
          </a:xfrm>
          <a:prstGeom prst="ellipse">
            <a:avLst/>
          </a:prstGeom>
          <a:solidFill>
            <a:srgbClr val="262626"/>
          </a:solidFill>
          <a:ln w="174625" cmpd="thinThick">
            <a:solidFill>
              <a:srgbClr val="262626"/>
            </a:solidFill>
          </a:ln>
        </p:spPr>
        <p:txBody>
          <a:bodyPr>
            <a:normAutofit/>
          </a:bodyPr>
          <a:lstStyle/>
          <a:p>
            <a:pPr algn="ctr"/>
            <a:r>
              <a:rPr lang="es-ES" sz="2600" dirty="0">
                <a:solidFill>
                  <a:srgbClr val="FFFFFF"/>
                </a:solidFill>
              </a:rPr>
              <a:t>Texto 4</a:t>
            </a:r>
          </a:p>
        </p:txBody>
      </p:sp>
      <p:pic>
        <p:nvPicPr>
          <p:cNvPr id="4" name="Imagen 3">
            <a:extLst>
              <a:ext uri="{FF2B5EF4-FFF2-40B4-BE49-F238E27FC236}">
                <a16:creationId xmlns:a16="http://schemas.microsoft.com/office/drawing/2014/main" id="{559AA607-7A4D-4B42-8DCF-360F1E761DE9}"/>
              </a:ext>
            </a:extLst>
          </p:cNvPr>
          <p:cNvPicPr>
            <a:picLocks noChangeAspect="1"/>
          </p:cNvPicPr>
          <p:nvPr/>
        </p:nvPicPr>
        <p:blipFill>
          <a:blip r:embed="rId2"/>
          <a:stretch>
            <a:fillRect/>
          </a:stretch>
        </p:blipFill>
        <p:spPr>
          <a:xfrm>
            <a:off x="4114800" y="778458"/>
            <a:ext cx="6767147" cy="3535835"/>
          </a:xfrm>
          <a:prstGeom prst="rect">
            <a:avLst/>
          </a:prstGeom>
        </p:spPr>
      </p:pic>
    </p:spTree>
    <p:extLst>
      <p:ext uri="{BB962C8B-B14F-4D97-AF65-F5344CB8AC3E}">
        <p14:creationId xmlns:p14="http://schemas.microsoft.com/office/powerpoint/2010/main" val="1217668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F79A14C-493F-4C42-B0A3-30D985B31157}"/>
              </a:ext>
            </a:extLst>
          </p:cNvPr>
          <p:cNvSpPr>
            <a:spLocks noGrp="1"/>
          </p:cNvSpPr>
          <p:nvPr>
            <p:ph idx="1"/>
          </p:nvPr>
        </p:nvSpPr>
        <p:spPr>
          <a:xfrm>
            <a:off x="260131" y="1021584"/>
            <a:ext cx="10515600" cy="4351338"/>
          </a:xfrm>
        </p:spPr>
        <p:txBody>
          <a:bodyPr>
            <a:normAutofit fontScale="85000" lnSpcReduction="20000"/>
          </a:bodyPr>
          <a:lstStyle/>
          <a:p>
            <a:pPr marL="0" indent="0">
              <a:buNone/>
            </a:pPr>
            <a:r>
              <a:rPr lang="es-ES" b="1" dirty="0"/>
              <a:t>TEXTO 5</a:t>
            </a:r>
            <a:endParaRPr lang="es-ES" dirty="0"/>
          </a:p>
          <a:p>
            <a:pPr marL="0" indent="0">
              <a:buNone/>
            </a:pPr>
            <a:endParaRPr lang="es-ES" dirty="0"/>
          </a:p>
          <a:p>
            <a:pPr marL="0" indent="0" algn="just">
              <a:buNone/>
            </a:pPr>
            <a:r>
              <a:rPr lang="es-ES" b="1" dirty="0"/>
              <a:t>Doña Paula.-</a:t>
            </a:r>
            <a:r>
              <a:rPr lang="es-ES" dirty="0"/>
              <a:t>Siempre hemos odiado nuestra época y hemos admirado esta generación nueva, fuerte, sana, valiente y llena de bondad...</a:t>
            </a:r>
          </a:p>
          <a:p>
            <a:pPr marL="0" indent="0" algn="just">
              <a:buNone/>
            </a:pPr>
            <a:r>
              <a:rPr lang="es-ES" b="1" dirty="0"/>
              <a:t>Doña Matilde.-¡</a:t>
            </a:r>
            <a:r>
              <a:rPr lang="es-ES" dirty="0"/>
              <a:t>Qué hombres los de antes, que se morían en seguida!</a:t>
            </a:r>
          </a:p>
          <a:p>
            <a:pPr marL="0" indent="0" algn="just">
              <a:buNone/>
            </a:pPr>
            <a:r>
              <a:rPr lang="es-ES" b="1" dirty="0"/>
              <a:t>Doña Paula.-</a:t>
            </a:r>
            <a:r>
              <a:rPr lang="es-ES" dirty="0"/>
              <a:t>A mí, el mío me duró solamente un día y medio. Nos casamos por la mañana, pasamos juntos la noche de bodas y a la mañana siguiente se murió.</a:t>
            </a:r>
          </a:p>
          <a:p>
            <a:pPr marL="0" indent="0" algn="just">
              <a:buNone/>
            </a:pPr>
            <a:r>
              <a:rPr lang="es-ES" b="1" dirty="0"/>
              <a:t>Doña Matilde.-</a:t>
            </a:r>
            <a:r>
              <a:rPr lang="es-ES" dirty="0"/>
              <a:t>Y es que se ponían viejos en seguida. Yo tuve la suerte de que el mío me durase un mes y cinco días, a base de fomentos. Pero ya te acordarás, Paula. Tenía veintidós años y llevaba una barba larga, ya un poco canosa... Y tosía como un condenado. </a:t>
            </a:r>
          </a:p>
          <a:p>
            <a:pPr marL="0" indent="0">
              <a:buNone/>
            </a:pPr>
            <a:r>
              <a:rPr lang="es-ES" i="1" dirty="0"/>
              <a:t>		</a:t>
            </a:r>
          </a:p>
          <a:p>
            <a:pPr marL="0" indent="0">
              <a:buNone/>
            </a:pPr>
            <a:r>
              <a:rPr lang="es-ES" i="1" dirty="0"/>
              <a:t>			Maribel y la extraña familia</a:t>
            </a:r>
            <a:r>
              <a:rPr lang="es-ES" dirty="0"/>
              <a:t>, Miguel Mihura (Pág. 67).</a:t>
            </a:r>
          </a:p>
          <a:p>
            <a:pPr marL="0" indent="0">
              <a:buNone/>
            </a:pPr>
            <a:endParaRPr lang="es-ES" dirty="0"/>
          </a:p>
        </p:txBody>
      </p:sp>
    </p:spTree>
    <p:extLst>
      <p:ext uri="{BB962C8B-B14F-4D97-AF65-F5344CB8AC3E}">
        <p14:creationId xmlns:p14="http://schemas.microsoft.com/office/powerpoint/2010/main" val="818955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6">
            <a:extLst>
              <a:ext uri="{FF2B5EF4-FFF2-40B4-BE49-F238E27FC236}">
                <a16:creationId xmlns:a16="http://schemas.microsoft.com/office/drawing/2014/main" id="{F0E78A4D-6A93-4859-8668-E3EF40D0705A}"/>
              </a:ext>
            </a:extLst>
          </p:cNvPr>
          <p:cNvSpPr>
            <a:spLocks noGrp="1"/>
          </p:cNvSpPr>
          <p:nvPr>
            <p:ph idx="1"/>
          </p:nvPr>
        </p:nvSpPr>
        <p:spPr/>
        <p:txBody>
          <a:bodyPr/>
          <a:lstStyle/>
          <a:p>
            <a:endParaRPr lang="es-ES" dirty="0"/>
          </a:p>
          <a:p>
            <a:pPr marL="0" indent="0">
              <a:buNone/>
            </a:pPr>
            <a:endParaRPr lang="es-ES" dirty="0"/>
          </a:p>
          <a:p>
            <a:pPr marL="0" indent="0">
              <a:buNone/>
            </a:pPr>
            <a:endParaRPr lang="es-ES" dirty="0"/>
          </a:p>
          <a:p>
            <a:pPr marL="0" indent="0">
              <a:buNone/>
            </a:pPr>
            <a:endParaRPr lang="es-ES" dirty="0"/>
          </a:p>
          <a:p>
            <a:pPr marL="0" indent="0">
              <a:buNone/>
            </a:pPr>
            <a:endParaRPr lang="es-ES" dirty="0"/>
          </a:p>
          <a:p>
            <a:pPr marL="0" indent="0">
              <a:buNone/>
            </a:pPr>
            <a:endParaRPr lang="es-ES" dirty="0"/>
          </a:p>
          <a:p>
            <a:pPr marL="0" indent="0" algn="ctr">
              <a:buNone/>
            </a:pPr>
            <a:r>
              <a:rPr lang="es-ES" dirty="0">
                <a:hlinkClick r:id="rId3"/>
              </a:rPr>
              <a:t>https://youtu.be/sSQgfwKyQmc</a:t>
            </a:r>
            <a:endParaRPr lang="es-ES" dirty="0"/>
          </a:p>
        </p:txBody>
      </p:sp>
      <p:sp>
        <p:nvSpPr>
          <p:cNvPr id="4" name="Título 1">
            <a:extLst>
              <a:ext uri="{FF2B5EF4-FFF2-40B4-BE49-F238E27FC236}">
                <a16:creationId xmlns:a16="http://schemas.microsoft.com/office/drawing/2014/main" id="{43C876C4-20F5-4F26-BED6-64BCE7789A61}"/>
              </a:ext>
            </a:extLst>
          </p:cNvPr>
          <p:cNvSpPr txBox="1">
            <a:spLocks/>
          </p:cNvSpPr>
          <p:nvPr/>
        </p:nvSpPr>
        <p:spPr>
          <a:xfrm>
            <a:off x="1639614" y="1072056"/>
            <a:ext cx="1933904" cy="5713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dirty="0"/>
              <a:t>Texto 6</a:t>
            </a:r>
          </a:p>
        </p:txBody>
      </p:sp>
      <p:pic>
        <p:nvPicPr>
          <p:cNvPr id="3" name="Elementos multimedia en línea 2" title="Vanesa Martín - Casi te rozo (Directo)">
            <a:hlinkClick r:id="" action="ppaction://media"/>
            <a:extLst>
              <a:ext uri="{FF2B5EF4-FFF2-40B4-BE49-F238E27FC236}">
                <a16:creationId xmlns:a16="http://schemas.microsoft.com/office/drawing/2014/main" id="{7AEE0E0B-8FA7-46A1-96E3-94166AFF3A9B}"/>
              </a:ext>
            </a:extLst>
          </p:cNvPr>
          <p:cNvPicPr>
            <a:picLocks noRot="1" noChangeAspect="1"/>
          </p:cNvPicPr>
          <p:nvPr>
            <a:videoFile r:link="rId1"/>
          </p:nvPr>
        </p:nvPicPr>
        <p:blipFill>
          <a:blip r:embed="rId4"/>
          <a:stretch>
            <a:fillRect/>
          </a:stretch>
        </p:blipFill>
        <p:spPr>
          <a:xfrm>
            <a:off x="4087210" y="2449732"/>
            <a:ext cx="4017579" cy="2259888"/>
          </a:xfrm>
          <a:prstGeom prst="rect">
            <a:avLst/>
          </a:prstGeom>
        </p:spPr>
      </p:pic>
    </p:spTree>
    <p:extLst>
      <p:ext uri="{BB962C8B-B14F-4D97-AF65-F5344CB8AC3E}">
        <p14:creationId xmlns:p14="http://schemas.microsoft.com/office/powerpoint/2010/main" val="211182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8C1B9CF-1E6F-4165-B23C-5A11189F3586}"/>
              </a:ext>
            </a:extLst>
          </p:cNvPr>
          <p:cNvSpPr>
            <a:spLocks noGrp="1"/>
          </p:cNvSpPr>
          <p:nvPr>
            <p:ph idx="1"/>
          </p:nvPr>
        </p:nvSpPr>
        <p:spPr>
          <a:xfrm>
            <a:off x="788276" y="467710"/>
            <a:ext cx="10565524" cy="5709253"/>
          </a:xfrm>
        </p:spPr>
        <p:txBody>
          <a:bodyPr>
            <a:normAutofit fontScale="62500" lnSpcReduction="20000"/>
          </a:bodyPr>
          <a:lstStyle/>
          <a:p>
            <a:pPr marL="0" indent="0" algn="ctr">
              <a:buNone/>
            </a:pPr>
            <a:r>
              <a:rPr lang="es-ES" sz="3400" b="1" dirty="0">
                <a:latin typeface="Abadi" panose="020B0604020104020204" pitchFamily="34" charset="0"/>
              </a:rPr>
              <a:t>TEXTO 7 </a:t>
            </a:r>
          </a:p>
          <a:p>
            <a:pPr marL="0" indent="0" algn="ctr">
              <a:buNone/>
            </a:pPr>
            <a:r>
              <a:rPr lang="es-ES" sz="3400" b="1" dirty="0">
                <a:latin typeface="Abadi" panose="020B0604020104020204" pitchFamily="34" charset="0"/>
              </a:rPr>
              <a:t>Áspero, </a:t>
            </a:r>
            <a:r>
              <a:rPr lang="es-ES" sz="2900" dirty="0">
                <a:latin typeface="Abadi" panose="020B0604020104020204" pitchFamily="34" charset="0"/>
              </a:rPr>
              <a:t>20 sept 19 – Juan José Millás </a:t>
            </a:r>
          </a:p>
          <a:p>
            <a:pPr marL="0" indent="0">
              <a:buNone/>
            </a:pPr>
            <a:endParaRPr lang="es-ES" dirty="0">
              <a:latin typeface="Abadi" panose="020B0604020104020204" pitchFamily="34" charset="0"/>
            </a:endParaRPr>
          </a:p>
          <a:p>
            <a:pPr marL="0" indent="0" algn="just">
              <a:buNone/>
            </a:pPr>
            <a:endParaRPr lang="es-ES" dirty="0">
              <a:latin typeface="Abadi" panose="020B0604020104020204" pitchFamily="34" charset="0"/>
            </a:endParaRPr>
          </a:p>
          <a:p>
            <a:pPr marL="0" indent="0" algn="just">
              <a:buNone/>
            </a:pPr>
            <a:r>
              <a:rPr lang="es-ES" dirty="0">
                <a:latin typeface="Abadi" panose="020B0604020104020204" pitchFamily="34" charset="0"/>
              </a:rPr>
              <a:t>La realidad se altera cuando dormimos mal. Sale uno de la cama con un embotamiento de carácter anímico que lo acompaña durante todo el día. La vigilia adquiere entonces las calidades alucinatorias del sueño. Hay países insomnes que se parecen a este inmigrante que va dando cabezadas delante de mí, en un vagón de la línea 5 del metro de Madrid. Pobre. Se queda dormido unos segundos, acunado por los balanceos del convoy, y de repente abre los ojos y mira con espanto a su alrededor, tratando de averiguar quién es, dónde se encuentra, qué es lo último que recuerda de su vida anterior a este episodio de sonambulismo.</a:t>
            </a:r>
          </a:p>
          <a:p>
            <a:pPr marL="0" indent="0" algn="just">
              <a:buNone/>
            </a:pPr>
            <a:r>
              <a:rPr lang="es-ES" dirty="0">
                <a:latin typeface="Abadi" panose="020B0604020104020204" pitchFamily="34" charset="0"/>
              </a:rPr>
              <a:t>España lleva una temporada larga sin pegar ojo. Viaja en uno de los vagones del tren de Europa como una expatriada de sí misma a la que explotan sin piedad en el lugar de acogida. Tan pronto se le desbordan los pantanos como se le secan los únicos acuerdos políticos de los que podría obtener algún sosiego. Su actividad diurna es errática y la nocturna es un dar vueltas agotadoramente entre las sábanas (por lo general, sucias). Todo ello se traduce en trastornos de carácter que la conducen, por ejemplo, a convocar elecciones de forma compulsiva. Hay sociedades a las que les vendría muy bien un ansiolítico, un relajante muscular, un hipnótico, no sé, un sedante que las arrancara de la estupefacción que observo en el inmigrante citado más arriba y que quizá sea el reflejo de mi propia extrañeza, pues también yo acabo de dar una cabezada que en cuestión de segundos me ha lanzado, desde los despeñaderos oníricos, a las luces artificiales de esta línea del subterráneo por cuyos túneles me dirijo a no sé dónde. En esto, en no saber adónde vamos, coincidimos mi país y yo este viernes del áspero septiembre.</a:t>
            </a:r>
          </a:p>
          <a:p>
            <a:pPr marL="0" indent="0" algn="r">
              <a:buNone/>
            </a:pPr>
            <a:r>
              <a:rPr lang="es-ES" dirty="0">
                <a:latin typeface="Abadi" panose="020B0604020104020204" pitchFamily="34" charset="0"/>
              </a:rPr>
              <a:t>EL PAÍS</a:t>
            </a:r>
          </a:p>
        </p:txBody>
      </p:sp>
    </p:spTree>
    <p:extLst>
      <p:ext uri="{BB962C8B-B14F-4D97-AF65-F5344CB8AC3E}">
        <p14:creationId xmlns:p14="http://schemas.microsoft.com/office/powerpoint/2010/main" val="2352237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id="{F9F38D27-EA3D-4006-9C7E-72092DF4DCD7}"/>
              </a:ext>
            </a:extLst>
          </p:cNvPr>
          <p:cNvSpPr>
            <a:spLocks noGrp="1"/>
          </p:cNvSpPr>
          <p:nvPr>
            <p:ph idx="1"/>
          </p:nvPr>
        </p:nvSpPr>
        <p:spPr/>
        <p:txBody>
          <a:bodyPr/>
          <a:lstStyle/>
          <a:p>
            <a:endParaRPr lang="es-ES" dirty="0"/>
          </a:p>
        </p:txBody>
      </p:sp>
      <p:sp>
        <p:nvSpPr>
          <p:cNvPr id="6" name="Rectángulo 5">
            <a:extLst>
              <a:ext uri="{FF2B5EF4-FFF2-40B4-BE49-F238E27FC236}">
                <a16:creationId xmlns:a16="http://schemas.microsoft.com/office/drawing/2014/main" id="{4278B589-AD36-442E-87AC-D3A5507BF604}"/>
              </a:ext>
            </a:extLst>
          </p:cNvPr>
          <p:cNvSpPr/>
          <p:nvPr/>
        </p:nvSpPr>
        <p:spPr>
          <a:xfrm>
            <a:off x="4512169" y="3244334"/>
            <a:ext cx="4169376" cy="369332"/>
          </a:xfrm>
          <a:prstGeom prst="rect">
            <a:avLst/>
          </a:prstGeom>
        </p:spPr>
        <p:txBody>
          <a:bodyPr wrap="square">
            <a:spAutoFit/>
          </a:bodyPr>
          <a:lstStyle/>
          <a:p>
            <a:r>
              <a:rPr lang="es-ES" dirty="0">
                <a:hlinkClick r:id="rId2"/>
              </a:rPr>
              <a:t>https://youtu.be/Rnw205Yf9rM</a:t>
            </a:r>
            <a:endParaRPr lang="es-ES" dirty="0"/>
          </a:p>
        </p:txBody>
      </p:sp>
      <p:sp>
        <p:nvSpPr>
          <p:cNvPr id="3" name="Título 2">
            <a:extLst>
              <a:ext uri="{FF2B5EF4-FFF2-40B4-BE49-F238E27FC236}">
                <a16:creationId xmlns:a16="http://schemas.microsoft.com/office/drawing/2014/main" id="{0F424B69-DBE6-4D4E-A0B6-A5937909E0CA}"/>
              </a:ext>
            </a:extLst>
          </p:cNvPr>
          <p:cNvSpPr>
            <a:spLocks noGrp="1"/>
          </p:cNvSpPr>
          <p:nvPr>
            <p:ph type="title"/>
          </p:nvPr>
        </p:nvSpPr>
        <p:spPr>
          <a:xfrm>
            <a:off x="838200" y="365125"/>
            <a:ext cx="2136228" cy="1325563"/>
          </a:xfrm>
        </p:spPr>
        <p:txBody>
          <a:bodyPr>
            <a:normAutofit/>
          </a:bodyPr>
          <a:lstStyle/>
          <a:p>
            <a:r>
              <a:rPr lang="es-ES" sz="3600" dirty="0"/>
              <a:t>Texto 8</a:t>
            </a:r>
          </a:p>
        </p:txBody>
      </p:sp>
    </p:spTree>
    <p:extLst>
      <p:ext uri="{BB962C8B-B14F-4D97-AF65-F5344CB8AC3E}">
        <p14:creationId xmlns:p14="http://schemas.microsoft.com/office/powerpoint/2010/main" val="1749895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0AA8828-8104-4588-A12A-D9018D45DFC7}"/>
              </a:ext>
            </a:extLst>
          </p:cNvPr>
          <p:cNvSpPr>
            <a:spLocks noGrp="1"/>
          </p:cNvSpPr>
          <p:nvPr>
            <p:ph idx="1"/>
          </p:nvPr>
        </p:nvSpPr>
        <p:spPr>
          <a:xfrm>
            <a:off x="378372" y="394138"/>
            <a:ext cx="11366938" cy="6185338"/>
          </a:xfrm>
        </p:spPr>
        <p:txBody>
          <a:bodyPr>
            <a:normAutofit fontScale="62500" lnSpcReduction="20000"/>
          </a:bodyPr>
          <a:lstStyle/>
          <a:p>
            <a:pPr marL="0" indent="0" algn="ctr">
              <a:buNone/>
            </a:pPr>
            <a:r>
              <a:rPr lang="es-ES" sz="4600" b="1" dirty="0"/>
              <a:t>TEMA 9</a:t>
            </a:r>
          </a:p>
          <a:p>
            <a:pPr marL="0" indent="0" algn="ctr">
              <a:buNone/>
            </a:pPr>
            <a:r>
              <a:rPr lang="es-ES" sz="4600" b="1" dirty="0"/>
              <a:t>“Los pobres de las zonas urbanas y rurales” </a:t>
            </a:r>
          </a:p>
          <a:p>
            <a:pPr marL="0" indent="0">
              <a:buNone/>
            </a:pPr>
            <a:endParaRPr lang="es-ES" dirty="0"/>
          </a:p>
          <a:p>
            <a:pPr marL="0" indent="0" algn="just">
              <a:buNone/>
            </a:pPr>
            <a:r>
              <a:rPr lang="es-ES" dirty="0"/>
              <a:t>La mayoría de los que no tienen acceso al agua potable y saneamiento son personas pobres de zonas tanto urbanas como rurales. No sólo tienen los pobres menos probabilidades de disponer de agua potable y saneamiento, también tienen menos capacidad para hacer frente a los efectos de esta privación. Los pobres de las </a:t>
            </a:r>
            <a:r>
              <a:rPr lang="es-ES" u="sng" dirty="0"/>
              <a:t>zonas rurales</a:t>
            </a:r>
            <a:r>
              <a:rPr lang="es-ES" dirty="0"/>
              <a:t> representan el grueso de la población que carece de agua potable y saneamiento. Además, más de 1.000 millones de habitantes de esas zonas tienen que hacer sus necesidades al aire libre, con importantes consecuencias para la salud, la vida privada e incluso la seguridad física. </a:t>
            </a:r>
          </a:p>
          <a:p>
            <a:pPr marL="0" indent="0" algn="just">
              <a:buNone/>
            </a:pPr>
            <a:r>
              <a:rPr lang="es-ES" dirty="0"/>
              <a:t>Por otra parte, los pobres de las </a:t>
            </a:r>
            <a:r>
              <a:rPr lang="es-ES" u="sng" dirty="0"/>
              <a:t>zonas urbanas</a:t>
            </a:r>
            <a:r>
              <a:rPr lang="es-ES" dirty="0"/>
              <a:t> que viven en asentamientos precarios, que representan el 42% de la población urbana en los países en desarrollo, también tienen dificultades particulares a este respecto. Las autoridades, nacionales o locales, suelen ser reacias a conectar esos asentamientos a las redes de agua y saneamiento dada su precariedad. Los proveedores de servicios también aducen una serie de razones para no abastecer a esos lugares, entre otras, que los habitantes no están en condiciones de pagar y asegurar la recuperación de los costos, que no tienen los documentos necesarios para demostrar su derecho a recibir los servicios o que existe el riesgo de desalojo. Como consecuencia de ello, los habitantes de los asentamientos precarios tienen que recoger agua de fuentes no protegidas, como pozos o canales de riego contaminados, o comprarla a un precio más alto que el que pagan las personas conectadas al sistema de agua corriente. Cuando los habitantes de los asentamientos precarios no disponen de una fuente segura de agua potable, su abastecimiento se suele reducir en los tiempos de escasez para mantener el suministro a las zonas más ricas. </a:t>
            </a:r>
          </a:p>
          <a:p>
            <a:pPr marL="0" indent="0">
              <a:buNone/>
            </a:pPr>
            <a:endParaRPr lang="es-ES" dirty="0"/>
          </a:p>
          <a:p>
            <a:pPr marL="0" indent="0" algn="r">
              <a:buNone/>
            </a:pPr>
            <a:r>
              <a:rPr lang="es-ES" dirty="0"/>
              <a:t>FUENTE: Folleto informativo, </a:t>
            </a:r>
            <a:r>
              <a:rPr lang="es-ES" dirty="0" err="1"/>
              <a:t>nº</a:t>
            </a:r>
            <a:r>
              <a:rPr lang="es-ES" dirty="0"/>
              <a:t> 35: </a:t>
            </a:r>
            <a:r>
              <a:rPr lang="es-ES" b="1" i="1" dirty="0"/>
              <a:t>EL DERECHO AL AGUA</a:t>
            </a:r>
            <a:r>
              <a:rPr lang="es-ES" dirty="0"/>
              <a:t> </a:t>
            </a:r>
          </a:p>
          <a:p>
            <a:pPr marL="0" indent="0" algn="r">
              <a:buNone/>
            </a:pPr>
            <a:r>
              <a:rPr lang="es-ES" dirty="0"/>
              <a:t>(NACIONES UNIDAS – ONU – ORGANIZACIÓN MUNDIAL DE LA SALUD)</a:t>
            </a:r>
          </a:p>
          <a:p>
            <a:pPr marL="0" indent="0">
              <a:buNone/>
            </a:pPr>
            <a:endParaRPr lang="es-ES" dirty="0"/>
          </a:p>
        </p:txBody>
      </p:sp>
    </p:spTree>
    <p:extLst>
      <p:ext uri="{BB962C8B-B14F-4D97-AF65-F5344CB8AC3E}">
        <p14:creationId xmlns:p14="http://schemas.microsoft.com/office/powerpoint/2010/main" val="66137481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TM03090434[[fn=Madera]]</Template>
  <TotalTime>49</TotalTime>
  <Words>873</Words>
  <Application>Microsoft Office PowerPoint</Application>
  <PresentationFormat>Panorámica</PresentationFormat>
  <Paragraphs>41</Paragraphs>
  <Slides>10</Slides>
  <Notes>0</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vt:i4>
      </vt:variant>
    </vt:vector>
  </HeadingPairs>
  <TitlesOfParts>
    <vt:vector size="15" baseType="lpstr">
      <vt:lpstr>Abadi</vt:lpstr>
      <vt:lpstr>Arial</vt:lpstr>
      <vt:lpstr>Calibri</vt:lpstr>
      <vt:lpstr>Calibri Light</vt:lpstr>
      <vt:lpstr>Tema de Office</vt:lpstr>
      <vt:lpstr>Clasificación de textos</vt:lpstr>
      <vt:lpstr>Presentación de PowerPoint</vt:lpstr>
      <vt:lpstr>Texto 2</vt:lpstr>
      <vt:lpstr>Presentación de PowerPoint</vt:lpstr>
      <vt:lpstr>Texto 4</vt:lpstr>
      <vt:lpstr>Presentación de PowerPoint</vt:lpstr>
      <vt:lpstr>Presentación de PowerPoint</vt:lpstr>
      <vt:lpstr>Presentación de PowerPoint</vt:lpstr>
      <vt:lpstr>Texto 8</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SANTIAGO JOSÉ DE TARANCO CARVAJAL</dc:creator>
  <cp:lastModifiedBy>María Doménech Ballester</cp:lastModifiedBy>
  <cp:revision>7</cp:revision>
  <dcterms:created xsi:type="dcterms:W3CDTF">2018-09-26T05:05:54Z</dcterms:created>
  <dcterms:modified xsi:type="dcterms:W3CDTF">2019-09-25T19:43:25Z</dcterms:modified>
</cp:coreProperties>
</file>