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1" r:id="rId3"/>
    <p:sldId id="258" r:id="rId4"/>
    <p:sldId id="257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9410"/>
    <a:srgbClr val="F89A90"/>
    <a:srgbClr val="4FB4FF"/>
    <a:srgbClr val="F24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4CF69-735C-4E34-B544-E5C71DD0B3D3}" type="doc">
      <dgm:prSet loTypeId="urn:microsoft.com/office/officeart/2016/7/layout/LinearBlockProcessNumbered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CA2B2FC-FDFE-4FE5-B087-B44822DB807B}">
      <dgm:prSet/>
      <dgm:spPr/>
      <dgm:t>
        <a:bodyPr/>
        <a:lstStyle/>
        <a:p>
          <a:r>
            <a:rPr lang="es-ES" b="1" dirty="0"/>
            <a:t>Enunciativa</a:t>
          </a:r>
          <a:endParaRPr lang="en-US" b="1" dirty="0"/>
        </a:p>
      </dgm:t>
    </dgm:pt>
    <dgm:pt modelId="{27BB7E6F-1765-435D-8EBD-9479EF387368}" type="parTrans" cxnId="{255F8F4C-7FAB-4082-B89A-1269EE9B0DC1}">
      <dgm:prSet/>
      <dgm:spPr/>
      <dgm:t>
        <a:bodyPr/>
        <a:lstStyle/>
        <a:p>
          <a:endParaRPr lang="en-US"/>
        </a:p>
      </dgm:t>
    </dgm:pt>
    <dgm:pt modelId="{2C7C43ED-9D19-407B-A0E9-554ADA579675}" type="sibTrans" cxnId="{255F8F4C-7FAB-4082-B89A-1269EE9B0DC1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96ECEA99-83A2-4907-AB8E-480592B8F538}">
      <dgm:prSet/>
      <dgm:spPr/>
      <dgm:t>
        <a:bodyPr/>
        <a:lstStyle/>
        <a:p>
          <a:r>
            <a:rPr lang="es-ES" b="1" dirty="0"/>
            <a:t>Interrogativa</a:t>
          </a:r>
          <a:endParaRPr lang="en-US" b="1" dirty="0"/>
        </a:p>
      </dgm:t>
    </dgm:pt>
    <dgm:pt modelId="{22FEAFFA-73EA-4C91-98B6-4C22430EF0CF}" type="parTrans" cxnId="{E7BB2F4B-2F1F-488D-9910-C9F7887BF2BC}">
      <dgm:prSet/>
      <dgm:spPr/>
      <dgm:t>
        <a:bodyPr/>
        <a:lstStyle/>
        <a:p>
          <a:endParaRPr lang="en-US"/>
        </a:p>
      </dgm:t>
    </dgm:pt>
    <dgm:pt modelId="{A3F7C392-60B6-47F2-88AF-DF3EF7BA9525}" type="sibTrans" cxnId="{E7BB2F4B-2F1F-488D-9910-C9F7887BF2BC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E810394F-3605-4CE3-B26E-C6BC9CC42D86}">
      <dgm:prSet/>
      <dgm:spPr/>
      <dgm:t>
        <a:bodyPr/>
        <a:lstStyle/>
        <a:p>
          <a:r>
            <a:rPr lang="es-ES" b="1" dirty="0"/>
            <a:t>Exclamativa</a:t>
          </a:r>
          <a:endParaRPr lang="en-US" b="1" dirty="0"/>
        </a:p>
      </dgm:t>
    </dgm:pt>
    <dgm:pt modelId="{7038ADC9-4DA9-4EFB-8293-94FF19D35090}" type="parTrans" cxnId="{339D68CD-D1B9-4A52-8AF3-2E6E626ED07E}">
      <dgm:prSet/>
      <dgm:spPr/>
      <dgm:t>
        <a:bodyPr/>
        <a:lstStyle/>
        <a:p>
          <a:endParaRPr lang="en-US"/>
        </a:p>
      </dgm:t>
    </dgm:pt>
    <dgm:pt modelId="{90E73203-EF10-42B4-9951-35FA1D52E0C9}" type="sibTrans" cxnId="{339D68CD-D1B9-4A52-8AF3-2E6E626ED07E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17D4ED32-F632-4A80-AAC5-AB8998B7ABD3}">
      <dgm:prSet/>
      <dgm:spPr/>
      <dgm:t>
        <a:bodyPr/>
        <a:lstStyle/>
        <a:p>
          <a:r>
            <a:rPr lang="es-ES" b="1" dirty="0"/>
            <a:t>Imperativa</a:t>
          </a:r>
          <a:endParaRPr lang="en-US" b="1" dirty="0"/>
        </a:p>
      </dgm:t>
    </dgm:pt>
    <dgm:pt modelId="{01078D8B-16E0-43ED-8474-2383CD5B671E}" type="parTrans" cxnId="{1F0342EC-9060-41BD-8802-BA9799B26E0B}">
      <dgm:prSet/>
      <dgm:spPr/>
      <dgm:t>
        <a:bodyPr/>
        <a:lstStyle/>
        <a:p>
          <a:endParaRPr lang="en-US"/>
        </a:p>
      </dgm:t>
    </dgm:pt>
    <dgm:pt modelId="{70F43D0E-4911-4E53-BA0E-8F9A36BAB6DC}" type="sibTrans" cxnId="{1F0342EC-9060-41BD-8802-BA9799B26E0B}">
      <dgm:prSet phldrT="04"/>
      <dgm:spPr/>
      <dgm:t>
        <a:bodyPr/>
        <a:lstStyle/>
        <a:p>
          <a:r>
            <a:rPr lang="en-US"/>
            <a:t>04</a:t>
          </a:r>
        </a:p>
      </dgm:t>
    </dgm:pt>
    <dgm:pt modelId="{57D39997-DAEB-4E31-81A5-318050C5BB50}">
      <dgm:prSet/>
      <dgm:spPr/>
      <dgm:t>
        <a:bodyPr/>
        <a:lstStyle/>
        <a:p>
          <a:r>
            <a:rPr lang="es-ES" b="1" dirty="0"/>
            <a:t>Desiderativa</a:t>
          </a:r>
          <a:endParaRPr lang="en-US" b="1" dirty="0"/>
        </a:p>
      </dgm:t>
    </dgm:pt>
    <dgm:pt modelId="{38DA0D19-EE31-4F21-B7A8-B99206E475C2}" type="parTrans" cxnId="{9CB10F2A-DEF8-4D3E-8185-9F7CA4EEE9C8}">
      <dgm:prSet/>
      <dgm:spPr/>
      <dgm:t>
        <a:bodyPr/>
        <a:lstStyle/>
        <a:p>
          <a:endParaRPr lang="en-US"/>
        </a:p>
      </dgm:t>
    </dgm:pt>
    <dgm:pt modelId="{CB838104-7D03-4EEC-A44B-59E11B14A98D}" type="sibTrans" cxnId="{9CB10F2A-DEF8-4D3E-8185-9F7CA4EEE9C8}">
      <dgm:prSet phldrT="05"/>
      <dgm:spPr/>
      <dgm:t>
        <a:bodyPr/>
        <a:lstStyle/>
        <a:p>
          <a:r>
            <a:rPr lang="en-US"/>
            <a:t>05</a:t>
          </a:r>
        </a:p>
      </dgm:t>
    </dgm:pt>
    <dgm:pt modelId="{A4C90D54-B33B-4634-B656-A9D41BB33F60}">
      <dgm:prSet/>
      <dgm:spPr/>
      <dgm:t>
        <a:bodyPr/>
        <a:lstStyle/>
        <a:p>
          <a:r>
            <a:rPr lang="es-ES" b="1" dirty="0"/>
            <a:t>Dubitativa</a:t>
          </a:r>
          <a:endParaRPr lang="en-US" b="1" dirty="0"/>
        </a:p>
      </dgm:t>
    </dgm:pt>
    <dgm:pt modelId="{E051D746-D7CB-408C-AD8B-6A94093EE7FF}" type="parTrans" cxnId="{1CBB2E92-3E90-4135-AC59-53571CC667D2}">
      <dgm:prSet/>
      <dgm:spPr/>
      <dgm:t>
        <a:bodyPr/>
        <a:lstStyle/>
        <a:p>
          <a:endParaRPr lang="en-US"/>
        </a:p>
      </dgm:t>
    </dgm:pt>
    <dgm:pt modelId="{2C1E8631-C107-4A73-8A5C-45485A6F2442}" type="sibTrans" cxnId="{1CBB2E92-3E90-4135-AC59-53571CC667D2}">
      <dgm:prSet phldrT="06"/>
      <dgm:spPr/>
      <dgm:t>
        <a:bodyPr/>
        <a:lstStyle/>
        <a:p>
          <a:r>
            <a:rPr lang="en-US"/>
            <a:t>06</a:t>
          </a:r>
        </a:p>
      </dgm:t>
    </dgm:pt>
    <dgm:pt modelId="{FF233E85-E1AA-40FA-AAC5-4695432C1376}">
      <dgm:prSet/>
      <dgm:spPr/>
      <dgm:t>
        <a:bodyPr/>
        <a:lstStyle/>
        <a:p>
          <a:r>
            <a:rPr lang="es-ES" b="1" dirty="0"/>
            <a:t>*La negación</a:t>
          </a:r>
          <a:endParaRPr lang="en-US" b="1" dirty="0"/>
        </a:p>
      </dgm:t>
    </dgm:pt>
    <dgm:pt modelId="{7A0CB95A-94FA-4846-BC95-2310F0EDB20E}" type="parTrans" cxnId="{31C70343-23AE-436B-A0DA-863B3DCE3673}">
      <dgm:prSet/>
      <dgm:spPr/>
      <dgm:t>
        <a:bodyPr/>
        <a:lstStyle/>
        <a:p>
          <a:endParaRPr lang="en-US"/>
        </a:p>
      </dgm:t>
    </dgm:pt>
    <dgm:pt modelId="{E8BAF2A9-873F-46DB-9D61-3C476FD4318C}" type="sibTrans" cxnId="{31C70343-23AE-436B-A0DA-863B3DCE3673}">
      <dgm:prSet phldrT="07"/>
      <dgm:spPr/>
      <dgm:t>
        <a:bodyPr/>
        <a:lstStyle/>
        <a:p>
          <a:r>
            <a:rPr lang="en-US"/>
            <a:t>07</a:t>
          </a:r>
        </a:p>
      </dgm:t>
    </dgm:pt>
    <dgm:pt modelId="{AE4B3386-099B-41C3-9F2E-811142F31279}" type="pres">
      <dgm:prSet presAssocID="{40E4CF69-735C-4E34-B544-E5C71DD0B3D3}" presName="Name0" presStyleCnt="0">
        <dgm:presLayoutVars>
          <dgm:animLvl val="lvl"/>
          <dgm:resizeHandles val="exact"/>
        </dgm:presLayoutVars>
      </dgm:prSet>
      <dgm:spPr/>
    </dgm:pt>
    <dgm:pt modelId="{FF222307-FEAB-4F64-98E6-09E54C9B4FFE}" type="pres">
      <dgm:prSet presAssocID="{0CA2B2FC-FDFE-4FE5-B087-B44822DB807B}" presName="compositeNode" presStyleCnt="0">
        <dgm:presLayoutVars>
          <dgm:bulletEnabled val="1"/>
        </dgm:presLayoutVars>
      </dgm:prSet>
      <dgm:spPr/>
    </dgm:pt>
    <dgm:pt modelId="{78F00E32-899B-4AC1-958C-2170D4ED8647}" type="pres">
      <dgm:prSet presAssocID="{0CA2B2FC-FDFE-4FE5-B087-B44822DB807B}" presName="bgRect" presStyleLbl="alignNode1" presStyleIdx="0" presStyleCnt="7"/>
      <dgm:spPr/>
    </dgm:pt>
    <dgm:pt modelId="{3E240F6A-85F7-42DD-A92C-1DA44BA74B5B}" type="pres">
      <dgm:prSet presAssocID="{2C7C43ED-9D19-407B-A0E9-554ADA579675}" presName="sibTransNodeRect" presStyleLbl="alignNode1" presStyleIdx="0" presStyleCnt="7">
        <dgm:presLayoutVars>
          <dgm:chMax val="0"/>
          <dgm:bulletEnabled val="1"/>
        </dgm:presLayoutVars>
      </dgm:prSet>
      <dgm:spPr/>
    </dgm:pt>
    <dgm:pt modelId="{16265BC0-A58D-4533-B70B-186B7CF42D44}" type="pres">
      <dgm:prSet presAssocID="{0CA2B2FC-FDFE-4FE5-B087-B44822DB807B}" presName="nodeRect" presStyleLbl="alignNode1" presStyleIdx="0" presStyleCnt="7">
        <dgm:presLayoutVars>
          <dgm:bulletEnabled val="1"/>
        </dgm:presLayoutVars>
      </dgm:prSet>
      <dgm:spPr/>
    </dgm:pt>
    <dgm:pt modelId="{54BC9AFA-72B7-4010-ADB9-6FF62C8185F9}" type="pres">
      <dgm:prSet presAssocID="{2C7C43ED-9D19-407B-A0E9-554ADA579675}" presName="sibTrans" presStyleCnt="0"/>
      <dgm:spPr/>
    </dgm:pt>
    <dgm:pt modelId="{519EB1A6-7B09-404D-AFF8-4D9792BCC719}" type="pres">
      <dgm:prSet presAssocID="{96ECEA99-83A2-4907-AB8E-480592B8F538}" presName="compositeNode" presStyleCnt="0">
        <dgm:presLayoutVars>
          <dgm:bulletEnabled val="1"/>
        </dgm:presLayoutVars>
      </dgm:prSet>
      <dgm:spPr/>
    </dgm:pt>
    <dgm:pt modelId="{50DBA26B-FDDF-46F3-99CF-0EA0AA12E12F}" type="pres">
      <dgm:prSet presAssocID="{96ECEA99-83A2-4907-AB8E-480592B8F538}" presName="bgRect" presStyleLbl="alignNode1" presStyleIdx="1" presStyleCnt="7"/>
      <dgm:spPr/>
    </dgm:pt>
    <dgm:pt modelId="{857FC9A8-5440-4F21-8D6F-D20CA7885EE2}" type="pres">
      <dgm:prSet presAssocID="{A3F7C392-60B6-47F2-88AF-DF3EF7BA9525}" presName="sibTransNodeRect" presStyleLbl="alignNode1" presStyleIdx="1" presStyleCnt="7">
        <dgm:presLayoutVars>
          <dgm:chMax val="0"/>
          <dgm:bulletEnabled val="1"/>
        </dgm:presLayoutVars>
      </dgm:prSet>
      <dgm:spPr/>
    </dgm:pt>
    <dgm:pt modelId="{28F0FB4E-7C02-41FF-BF29-978F04B15CF0}" type="pres">
      <dgm:prSet presAssocID="{96ECEA99-83A2-4907-AB8E-480592B8F538}" presName="nodeRect" presStyleLbl="alignNode1" presStyleIdx="1" presStyleCnt="7">
        <dgm:presLayoutVars>
          <dgm:bulletEnabled val="1"/>
        </dgm:presLayoutVars>
      </dgm:prSet>
      <dgm:spPr/>
    </dgm:pt>
    <dgm:pt modelId="{AC25665F-E6A5-4A70-BF05-2B403850C053}" type="pres">
      <dgm:prSet presAssocID="{A3F7C392-60B6-47F2-88AF-DF3EF7BA9525}" presName="sibTrans" presStyleCnt="0"/>
      <dgm:spPr/>
    </dgm:pt>
    <dgm:pt modelId="{9D36D5CD-4A97-4845-BD5B-B1AC85C3028C}" type="pres">
      <dgm:prSet presAssocID="{E810394F-3605-4CE3-B26E-C6BC9CC42D86}" presName="compositeNode" presStyleCnt="0">
        <dgm:presLayoutVars>
          <dgm:bulletEnabled val="1"/>
        </dgm:presLayoutVars>
      </dgm:prSet>
      <dgm:spPr/>
    </dgm:pt>
    <dgm:pt modelId="{F66381F0-E6CA-4DA1-AA04-E16E168A836D}" type="pres">
      <dgm:prSet presAssocID="{E810394F-3605-4CE3-B26E-C6BC9CC42D86}" presName="bgRect" presStyleLbl="alignNode1" presStyleIdx="2" presStyleCnt="7"/>
      <dgm:spPr/>
    </dgm:pt>
    <dgm:pt modelId="{9DCF6E5E-6248-4C3E-A666-2B1896E24D16}" type="pres">
      <dgm:prSet presAssocID="{90E73203-EF10-42B4-9951-35FA1D52E0C9}" presName="sibTransNodeRect" presStyleLbl="alignNode1" presStyleIdx="2" presStyleCnt="7">
        <dgm:presLayoutVars>
          <dgm:chMax val="0"/>
          <dgm:bulletEnabled val="1"/>
        </dgm:presLayoutVars>
      </dgm:prSet>
      <dgm:spPr/>
    </dgm:pt>
    <dgm:pt modelId="{8572EC79-4CB2-4D7D-84CE-3D765CC86C16}" type="pres">
      <dgm:prSet presAssocID="{E810394F-3605-4CE3-B26E-C6BC9CC42D86}" presName="nodeRect" presStyleLbl="alignNode1" presStyleIdx="2" presStyleCnt="7">
        <dgm:presLayoutVars>
          <dgm:bulletEnabled val="1"/>
        </dgm:presLayoutVars>
      </dgm:prSet>
      <dgm:spPr/>
    </dgm:pt>
    <dgm:pt modelId="{15D14F2B-500B-4C2E-A8E4-A3F84082F56F}" type="pres">
      <dgm:prSet presAssocID="{90E73203-EF10-42B4-9951-35FA1D52E0C9}" presName="sibTrans" presStyleCnt="0"/>
      <dgm:spPr/>
    </dgm:pt>
    <dgm:pt modelId="{CA49079F-879E-4E46-A93A-6014E063FC65}" type="pres">
      <dgm:prSet presAssocID="{17D4ED32-F632-4A80-AAC5-AB8998B7ABD3}" presName="compositeNode" presStyleCnt="0">
        <dgm:presLayoutVars>
          <dgm:bulletEnabled val="1"/>
        </dgm:presLayoutVars>
      </dgm:prSet>
      <dgm:spPr/>
    </dgm:pt>
    <dgm:pt modelId="{A1B7D035-9DF2-4DB6-83F6-BF099E7A13A3}" type="pres">
      <dgm:prSet presAssocID="{17D4ED32-F632-4A80-AAC5-AB8998B7ABD3}" presName="bgRect" presStyleLbl="alignNode1" presStyleIdx="3" presStyleCnt="7"/>
      <dgm:spPr/>
    </dgm:pt>
    <dgm:pt modelId="{C219E06A-4426-4509-9DF9-1498BEB7797D}" type="pres">
      <dgm:prSet presAssocID="{70F43D0E-4911-4E53-BA0E-8F9A36BAB6DC}" presName="sibTransNodeRect" presStyleLbl="alignNode1" presStyleIdx="3" presStyleCnt="7">
        <dgm:presLayoutVars>
          <dgm:chMax val="0"/>
          <dgm:bulletEnabled val="1"/>
        </dgm:presLayoutVars>
      </dgm:prSet>
      <dgm:spPr/>
    </dgm:pt>
    <dgm:pt modelId="{98D62C40-3FF2-44F0-A1AD-0C36B017340A}" type="pres">
      <dgm:prSet presAssocID="{17D4ED32-F632-4A80-AAC5-AB8998B7ABD3}" presName="nodeRect" presStyleLbl="alignNode1" presStyleIdx="3" presStyleCnt="7">
        <dgm:presLayoutVars>
          <dgm:bulletEnabled val="1"/>
        </dgm:presLayoutVars>
      </dgm:prSet>
      <dgm:spPr/>
    </dgm:pt>
    <dgm:pt modelId="{E924824F-B55A-4A56-BCD0-85B05E13E47C}" type="pres">
      <dgm:prSet presAssocID="{70F43D0E-4911-4E53-BA0E-8F9A36BAB6DC}" presName="sibTrans" presStyleCnt="0"/>
      <dgm:spPr/>
    </dgm:pt>
    <dgm:pt modelId="{C06728DB-05AE-4BCE-BE05-0C6521A47D11}" type="pres">
      <dgm:prSet presAssocID="{57D39997-DAEB-4E31-81A5-318050C5BB50}" presName="compositeNode" presStyleCnt="0">
        <dgm:presLayoutVars>
          <dgm:bulletEnabled val="1"/>
        </dgm:presLayoutVars>
      </dgm:prSet>
      <dgm:spPr/>
    </dgm:pt>
    <dgm:pt modelId="{7110B05B-D0FC-4780-AEDF-00833CBA1B1B}" type="pres">
      <dgm:prSet presAssocID="{57D39997-DAEB-4E31-81A5-318050C5BB50}" presName="bgRect" presStyleLbl="alignNode1" presStyleIdx="4" presStyleCnt="7"/>
      <dgm:spPr/>
    </dgm:pt>
    <dgm:pt modelId="{B00A477C-9735-406A-80B2-84DE2457E1EF}" type="pres">
      <dgm:prSet presAssocID="{CB838104-7D03-4EEC-A44B-59E11B14A98D}" presName="sibTransNodeRect" presStyleLbl="alignNode1" presStyleIdx="4" presStyleCnt="7">
        <dgm:presLayoutVars>
          <dgm:chMax val="0"/>
          <dgm:bulletEnabled val="1"/>
        </dgm:presLayoutVars>
      </dgm:prSet>
      <dgm:spPr/>
    </dgm:pt>
    <dgm:pt modelId="{6CD45069-2D53-4EDE-8022-DBAB7C7B6BEC}" type="pres">
      <dgm:prSet presAssocID="{57D39997-DAEB-4E31-81A5-318050C5BB50}" presName="nodeRect" presStyleLbl="alignNode1" presStyleIdx="4" presStyleCnt="7">
        <dgm:presLayoutVars>
          <dgm:bulletEnabled val="1"/>
        </dgm:presLayoutVars>
      </dgm:prSet>
      <dgm:spPr/>
    </dgm:pt>
    <dgm:pt modelId="{4A38750C-714D-4C0C-AEC2-FC1C03C0E34C}" type="pres">
      <dgm:prSet presAssocID="{CB838104-7D03-4EEC-A44B-59E11B14A98D}" presName="sibTrans" presStyleCnt="0"/>
      <dgm:spPr/>
    </dgm:pt>
    <dgm:pt modelId="{91350092-4880-4F16-B389-47DC1E071622}" type="pres">
      <dgm:prSet presAssocID="{A4C90D54-B33B-4634-B656-A9D41BB33F60}" presName="compositeNode" presStyleCnt="0">
        <dgm:presLayoutVars>
          <dgm:bulletEnabled val="1"/>
        </dgm:presLayoutVars>
      </dgm:prSet>
      <dgm:spPr/>
    </dgm:pt>
    <dgm:pt modelId="{8D2AD9A2-AEA2-4EF3-A951-F8E08E087CB7}" type="pres">
      <dgm:prSet presAssocID="{A4C90D54-B33B-4634-B656-A9D41BB33F60}" presName="bgRect" presStyleLbl="alignNode1" presStyleIdx="5" presStyleCnt="7"/>
      <dgm:spPr/>
    </dgm:pt>
    <dgm:pt modelId="{49ECC0E2-F032-4172-9A3B-0D0D4370F0B5}" type="pres">
      <dgm:prSet presAssocID="{2C1E8631-C107-4A73-8A5C-45485A6F2442}" presName="sibTransNodeRect" presStyleLbl="alignNode1" presStyleIdx="5" presStyleCnt="7">
        <dgm:presLayoutVars>
          <dgm:chMax val="0"/>
          <dgm:bulletEnabled val="1"/>
        </dgm:presLayoutVars>
      </dgm:prSet>
      <dgm:spPr/>
    </dgm:pt>
    <dgm:pt modelId="{B4723619-46BB-4EA8-BBEF-2C5D7324199A}" type="pres">
      <dgm:prSet presAssocID="{A4C90D54-B33B-4634-B656-A9D41BB33F60}" presName="nodeRect" presStyleLbl="alignNode1" presStyleIdx="5" presStyleCnt="7">
        <dgm:presLayoutVars>
          <dgm:bulletEnabled val="1"/>
        </dgm:presLayoutVars>
      </dgm:prSet>
      <dgm:spPr/>
    </dgm:pt>
    <dgm:pt modelId="{E03CFD47-C634-4362-B472-47A90CFE86B5}" type="pres">
      <dgm:prSet presAssocID="{2C1E8631-C107-4A73-8A5C-45485A6F2442}" presName="sibTrans" presStyleCnt="0"/>
      <dgm:spPr/>
    </dgm:pt>
    <dgm:pt modelId="{A53AF8BC-E446-4C6B-A122-AAD51EB33239}" type="pres">
      <dgm:prSet presAssocID="{FF233E85-E1AA-40FA-AAC5-4695432C1376}" presName="compositeNode" presStyleCnt="0">
        <dgm:presLayoutVars>
          <dgm:bulletEnabled val="1"/>
        </dgm:presLayoutVars>
      </dgm:prSet>
      <dgm:spPr/>
    </dgm:pt>
    <dgm:pt modelId="{AF66185F-256D-496C-A2AF-BE8DD655FBC3}" type="pres">
      <dgm:prSet presAssocID="{FF233E85-E1AA-40FA-AAC5-4695432C1376}" presName="bgRect" presStyleLbl="alignNode1" presStyleIdx="6" presStyleCnt="7"/>
      <dgm:spPr/>
    </dgm:pt>
    <dgm:pt modelId="{88BC2D5A-588C-4FD5-9352-1B538291F779}" type="pres">
      <dgm:prSet presAssocID="{E8BAF2A9-873F-46DB-9D61-3C476FD4318C}" presName="sibTransNodeRect" presStyleLbl="alignNode1" presStyleIdx="6" presStyleCnt="7">
        <dgm:presLayoutVars>
          <dgm:chMax val="0"/>
          <dgm:bulletEnabled val="1"/>
        </dgm:presLayoutVars>
      </dgm:prSet>
      <dgm:spPr/>
    </dgm:pt>
    <dgm:pt modelId="{AF4C592C-99E7-46F2-B214-59A42A1B9F0D}" type="pres">
      <dgm:prSet presAssocID="{FF233E85-E1AA-40FA-AAC5-4695432C1376}" presName="nodeRect" presStyleLbl="alignNode1" presStyleIdx="6" presStyleCnt="7">
        <dgm:presLayoutVars>
          <dgm:bulletEnabled val="1"/>
        </dgm:presLayoutVars>
      </dgm:prSet>
      <dgm:spPr/>
    </dgm:pt>
  </dgm:ptLst>
  <dgm:cxnLst>
    <dgm:cxn modelId="{2D69A203-89AE-4B80-8D13-4816B4FBBBCA}" type="presOf" srcId="{FF233E85-E1AA-40FA-AAC5-4695432C1376}" destId="{AF4C592C-99E7-46F2-B214-59A42A1B9F0D}" srcOrd="1" destOrd="0" presId="urn:microsoft.com/office/officeart/2016/7/layout/LinearBlockProcessNumbered"/>
    <dgm:cxn modelId="{6B5AE50A-FFE8-4174-A46C-06654D151481}" type="presOf" srcId="{70F43D0E-4911-4E53-BA0E-8F9A36BAB6DC}" destId="{C219E06A-4426-4509-9DF9-1498BEB7797D}" srcOrd="0" destOrd="0" presId="urn:microsoft.com/office/officeart/2016/7/layout/LinearBlockProcessNumbered"/>
    <dgm:cxn modelId="{DCF2411F-2E71-4EA7-A68B-1F6C168527DF}" type="presOf" srcId="{40E4CF69-735C-4E34-B544-E5C71DD0B3D3}" destId="{AE4B3386-099B-41C3-9F2E-811142F31279}" srcOrd="0" destOrd="0" presId="urn:microsoft.com/office/officeart/2016/7/layout/LinearBlockProcessNumbered"/>
    <dgm:cxn modelId="{BE9C1D24-6F30-4F29-9ADE-834CFA7B5DAE}" type="presOf" srcId="{A3F7C392-60B6-47F2-88AF-DF3EF7BA9525}" destId="{857FC9A8-5440-4F21-8D6F-D20CA7885EE2}" srcOrd="0" destOrd="0" presId="urn:microsoft.com/office/officeart/2016/7/layout/LinearBlockProcessNumbered"/>
    <dgm:cxn modelId="{9CB10F2A-DEF8-4D3E-8185-9F7CA4EEE9C8}" srcId="{40E4CF69-735C-4E34-B544-E5C71DD0B3D3}" destId="{57D39997-DAEB-4E31-81A5-318050C5BB50}" srcOrd="4" destOrd="0" parTransId="{38DA0D19-EE31-4F21-B7A8-B99206E475C2}" sibTransId="{CB838104-7D03-4EEC-A44B-59E11B14A98D}"/>
    <dgm:cxn modelId="{E7E80D2D-C6E3-46F2-AFA6-A220AFBE2BD5}" type="presOf" srcId="{90E73203-EF10-42B4-9951-35FA1D52E0C9}" destId="{9DCF6E5E-6248-4C3E-A666-2B1896E24D16}" srcOrd="0" destOrd="0" presId="urn:microsoft.com/office/officeart/2016/7/layout/LinearBlockProcessNumbered"/>
    <dgm:cxn modelId="{77AADA3F-421E-4A69-994D-5C5725B0D7C3}" type="presOf" srcId="{17D4ED32-F632-4A80-AAC5-AB8998B7ABD3}" destId="{A1B7D035-9DF2-4DB6-83F6-BF099E7A13A3}" srcOrd="0" destOrd="0" presId="urn:microsoft.com/office/officeart/2016/7/layout/LinearBlockProcessNumbered"/>
    <dgm:cxn modelId="{0B8CEA5F-EA2B-47AB-A90F-D1D3C60ACD9C}" type="presOf" srcId="{96ECEA99-83A2-4907-AB8E-480592B8F538}" destId="{28F0FB4E-7C02-41FF-BF29-978F04B15CF0}" srcOrd="1" destOrd="0" presId="urn:microsoft.com/office/officeart/2016/7/layout/LinearBlockProcessNumbered"/>
    <dgm:cxn modelId="{31C70343-23AE-436B-A0DA-863B3DCE3673}" srcId="{40E4CF69-735C-4E34-B544-E5C71DD0B3D3}" destId="{FF233E85-E1AA-40FA-AAC5-4695432C1376}" srcOrd="6" destOrd="0" parTransId="{7A0CB95A-94FA-4846-BC95-2310F0EDB20E}" sibTransId="{E8BAF2A9-873F-46DB-9D61-3C476FD4318C}"/>
    <dgm:cxn modelId="{57927069-2A23-435F-A16D-BADE83089AC9}" type="presOf" srcId="{17D4ED32-F632-4A80-AAC5-AB8998B7ABD3}" destId="{98D62C40-3FF2-44F0-A1AD-0C36B017340A}" srcOrd="1" destOrd="0" presId="urn:microsoft.com/office/officeart/2016/7/layout/LinearBlockProcessNumbered"/>
    <dgm:cxn modelId="{E7BB2F4B-2F1F-488D-9910-C9F7887BF2BC}" srcId="{40E4CF69-735C-4E34-B544-E5C71DD0B3D3}" destId="{96ECEA99-83A2-4907-AB8E-480592B8F538}" srcOrd="1" destOrd="0" parTransId="{22FEAFFA-73EA-4C91-98B6-4C22430EF0CF}" sibTransId="{A3F7C392-60B6-47F2-88AF-DF3EF7BA9525}"/>
    <dgm:cxn modelId="{255F8F4C-7FAB-4082-B89A-1269EE9B0DC1}" srcId="{40E4CF69-735C-4E34-B544-E5C71DD0B3D3}" destId="{0CA2B2FC-FDFE-4FE5-B087-B44822DB807B}" srcOrd="0" destOrd="0" parTransId="{27BB7E6F-1765-435D-8EBD-9479EF387368}" sibTransId="{2C7C43ED-9D19-407B-A0E9-554ADA579675}"/>
    <dgm:cxn modelId="{17857550-140B-464A-9F12-2680B59544FB}" type="presOf" srcId="{57D39997-DAEB-4E31-81A5-318050C5BB50}" destId="{6CD45069-2D53-4EDE-8022-DBAB7C7B6BEC}" srcOrd="1" destOrd="0" presId="urn:microsoft.com/office/officeart/2016/7/layout/LinearBlockProcessNumbered"/>
    <dgm:cxn modelId="{BD2E3F53-246E-4657-B2F7-172E4960381E}" type="presOf" srcId="{0CA2B2FC-FDFE-4FE5-B087-B44822DB807B}" destId="{78F00E32-899B-4AC1-958C-2170D4ED8647}" srcOrd="0" destOrd="0" presId="urn:microsoft.com/office/officeart/2016/7/layout/LinearBlockProcessNumbered"/>
    <dgm:cxn modelId="{1858C354-322D-44CA-99A9-720915663CAF}" type="presOf" srcId="{2C7C43ED-9D19-407B-A0E9-554ADA579675}" destId="{3E240F6A-85F7-42DD-A92C-1DA44BA74B5B}" srcOrd="0" destOrd="0" presId="urn:microsoft.com/office/officeart/2016/7/layout/LinearBlockProcessNumbered"/>
    <dgm:cxn modelId="{30446476-68FC-465E-9813-1E3C5F023E83}" type="presOf" srcId="{A4C90D54-B33B-4634-B656-A9D41BB33F60}" destId="{B4723619-46BB-4EA8-BBEF-2C5D7324199A}" srcOrd="1" destOrd="0" presId="urn:microsoft.com/office/officeart/2016/7/layout/LinearBlockProcessNumbered"/>
    <dgm:cxn modelId="{B1BD9B83-8348-4175-A42E-CCF387CE030B}" type="presOf" srcId="{96ECEA99-83A2-4907-AB8E-480592B8F538}" destId="{50DBA26B-FDDF-46F3-99CF-0EA0AA12E12F}" srcOrd="0" destOrd="0" presId="urn:microsoft.com/office/officeart/2016/7/layout/LinearBlockProcessNumbered"/>
    <dgm:cxn modelId="{1CBB2E92-3E90-4135-AC59-53571CC667D2}" srcId="{40E4CF69-735C-4E34-B544-E5C71DD0B3D3}" destId="{A4C90D54-B33B-4634-B656-A9D41BB33F60}" srcOrd="5" destOrd="0" parTransId="{E051D746-D7CB-408C-AD8B-6A94093EE7FF}" sibTransId="{2C1E8631-C107-4A73-8A5C-45485A6F2442}"/>
    <dgm:cxn modelId="{D942D697-DAAD-46B0-946A-33CF89EDD5D1}" type="presOf" srcId="{0CA2B2FC-FDFE-4FE5-B087-B44822DB807B}" destId="{16265BC0-A58D-4533-B70B-186B7CF42D44}" srcOrd="1" destOrd="0" presId="urn:microsoft.com/office/officeart/2016/7/layout/LinearBlockProcessNumbered"/>
    <dgm:cxn modelId="{24E09AA6-9365-4051-99CE-2C6A60AC8183}" type="presOf" srcId="{FF233E85-E1AA-40FA-AAC5-4695432C1376}" destId="{AF66185F-256D-496C-A2AF-BE8DD655FBC3}" srcOrd="0" destOrd="0" presId="urn:microsoft.com/office/officeart/2016/7/layout/LinearBlockProcessNumbered"/>
    <dgm:cxn modelId="{493179C7-A65C-4DC0-A098-2218D42477D4}" type="presOf" srcId="{E810394F-3605-4CE3-B26E-C6BC9CC42D86}" destId="{8572EC79-4CB2-4D7D-84CE-3D765CC86C16}" srcOrd="1" destOrd="0" presId="urn:microsoft.com/office/officeart/2016/7/layout/LinearBlockProcessNumbered"/>
    <dgm:cxn modelId="{ECD556CC-957B-4F5B-A008-C1E206D14613}" type="presOf" srcId="{57D39997-DAEB-4E31-81A5-318050C5BB50}" destId="{7110B05B-D0FC-4780-AEDF-00833CBA1B1B}" srcOrd="0" destOrd="0" presId="urn:microsoft.com/office/officeart/2016/7/layout/LinearBlockProcessNumbered"/>
    <dgm:cxn modelId="{339D68CD-D1B9-4A52-8AF3-2E6E626ED07E}" srcId="{40E4CF69-735C-4E34-B544-E5C71DD0B3D3}" destId="{E810394F-3605-4CE3-B26E-C6BC9CC42D86}" srcOrd="2" destOrd="0" parTransId="{7038ADC9-4DA9-4EFB-8293-94FF19D35090}" sibTransId="{90E73203-EF10-42B4-9951-35FA1D52E0C9}"/>
    <dgm:cxn modelId="{B78815D9-D1E9-4472-9B0F-73F19EFFEE8F}" type="presOf" srcId="{CB838104-7D03-4EEC-A44B-59E11B14A98D}" destId="{B00A477C-9735-406A-80B2-84DE2457E1EF}" srcOrd="0" destOrd="0" presId="urn:microsoft.com/office/officeart/2016/7/layout/LinearBlockProcessNumbered"/>
    <dgm:cxn modelId="{724183E3-73ED-414A-9500-49A622EFBA0F}" type="presOf" srcId="{A4C90D54-B33B-4634-B656-A9D41BB33F60}" destId="{8D2AD9A2-AEA2-4EF3-A951-F8E08E087CB7}" srcOrd="0" destOrd="0" presId="urn:microsoft.com/office/officeart/2016/7/layout/LinearBlockProcessNumbered"/>
    <dgm:cxn modelId="{1F0342EC-9060-41BD-8802-BA9799B26E0B}" srcId="{40E4CF69-735C-4E34-B544-E5C71DD0B3D3}" destId="{17D4ED32-F632-4A80-AAC5-AB8998B7ABD3}" srcOrd="3" destOrd="0" parTransId="{01078D8B-16E0-43ED-8474-2383CD5B671E}" sibTransId="{70F43D0E-4911-4E53-BA0E-8F9A36BAB6DC}"/>
    <dgm:cxn modelId="{96E5B1F9-7EC5-4116-BF70-EB571AC0A47A}" type="presOf" srcId="{2C1E8631-C107-4A73-8A5C-45485A6F2442}" destId="{49ECC0E2-F032-4172-9A3B-0D0D4370F0B5}" srcOrd="0" destOrd="0" presId="urn:microsoft.com/office/officeart/2016/7/layout/LinearBlockProcessNumbered"/>
    <dgm:cxn modelId="{4FFD08FA-FDD3-4284-A87B-F4CA53353EC5}" type="presOf" srcId="{E8BAF2A9-873F-46DB-9D61-3C476FD4318C}" destId="{88BC2D5A-588C-4FD5-9352-1B538291F779}" srcOrd="0" destOrd="0" presId="urn:microsoft.com/office/officeart/2016/7/layout/LinearBlockProcessNumbered"/>
    <dgm:cxn modelId="{B6E1AAFD-BA4F-417B-896A-1848E5C45B67}" type="presOf" srcId="{E810394F-3605-4CE3-B26E-C6BC9CC42D86}" destId="{F66381F0-E6CA-4DA1-AA04-E16E168A836D}" srcOrd="0" destOrd="0" presId="urn:microsoft.com/office/officeart/2016/7/layout/LinearBlockProcessNumbered"/>
    <dgm:cxn modelId="{CAB0D64F-61A7-4FAE-89C7-27DB7C27DD5F}" type="presParOf" srcId="{AE4B3386-099B-41C3-9F2E-811142F31279}" destId="{FF222307-FEAB-4F64-98E6-09E54C9B4FFE}" srcOrd="0" destOrd="0" presId="urn:microsoft.com/office/officeart/2016/7/layout/LinearBlockProcessNumbered"/>
    <dgm:cxn modelId="{17DB6C07-0E8F-47E0-B7DE-31DF2201F52E}" type="presParOf" srcId="{FF222307-FEAB-4F64-98E6-09E54C9B4FFE}" destId="{78F00E32-899B-4AC1-958C-2170D4ED8647}" srcOrd="0" destOrd="0" presId="urn:microsoft.com/office/officeart/2016/7/layout/LinearBlockProcessNumbered"/>
    <dgm:cxn modelId="{F535C580-B58A-4103-BFB7-93A55E51AF54}" type="presParOf" srcId="{FF222307-FEAB-4F64-98E6-09E54C9B4FFE}" destId="{3E240F6A-85F7-42DD-A92C-1DA44BA74B5B}" srcOrd="1" destOrd="0" presId="urn:microsoft.com/office/officeart/2016/7/layout/LinearBlockProcessNumbered"/>
    <dgm:cxn modelId="{CF8EE909-FABE-490F-AA7B-F370A3166F36}" type="presParOf" srcId="{FF222307-FEAB-4F64-98E6-09E54C9B4FFE}" destId="{16265BC0-A58D-4533-B70B-186B7CF42D44}" srcOrd="2" destOrd="0" presId="urn:microsoft.com/office/officeart/2016/7/layout/LinearBlockProcessNumbered"/>
    <dgm:cxn modelId="{15F6A958-7399-4F8D-8657-7E251E1F9AF1}" type="presParOf" srcId="{AE4B3386-099B-41C3-9F2E-811142F31279}" destId="{54BC9AFA-72B7-4010-ADB9-6FF62C8185F9}" srcOrd="1" destOrd="0" presId="urn:microsoft.com/office/officeart/2016/7/layout/LinearBlockProcessNumbered"/>
    <dgm:cxn modelId="{19DE517A-1405-4891-8DF9-263CCC36DA0F}" type="presParOf" srcId="{AE4B3386-099B-41C3-9F2E-811142F31279}" destId="{519EB1A6-7B09-404D-AFF8-4D9792BCC719}" srcOrd="2" destOrd="0" presId="urn:microsoft.com/office/officeart/2016/7/layout/LinearBlockProcessNumbered"/>
    <dgm:cxn modelId="{751B44E9-C41A-430D-8EC6-2B274094AA97}" type="presParOf" srcId="{519EB1A6-7B09-404D-AFF8-4D9792BCC719}" destId="{50DBA26B-FDDF-46F3-99CF-0EA0AA12E12F}" srcOrd="0" destOrd="0" presId="urn:microsoft.com/office/officeart/2016/7/layout/LinearBlockProcessNumbered"/>
    <dgm:cxn modelId="{CD840769-333C-452B-8FA5-30ACCF652A41}" type="presParOf" srcId="{519EB1A6-7B09-404D-AFF8-4D9792BCC719}" destId="{857FC9A8-5440-4F21-8D6F-D20CA7885EE2}" srcOrd="1" destOrd="0" presId="urn:microsoft.com/office/officeart/2016/7/layout/LinearBlockProcessNumbered"/>
    <dgm:cxn modelId="{BC56686A-0E0D-4255-A538-C9F5FA32B342}" type="presParOf" srcId="{519EB1A6-7B09-404D-AFF8-4D9792BCC719}" destId="{28F0FB4E-7C02-41FF-BF29-978F04B15CF0}" srcOrd="2" destOrd="0" presId="urn:microsoft.com/office/officeart/2016/7/layout/LinearBlockProcessNumbered"/>
    <dgm:cxn modelId="{323AA254-C57E-440B-97B3-3CAC3C5ED80A}" type="presParOf" srcId="{AE4B3386-099B-41C3-9F2E-811142F31279}" destId="{AC25665F-E6A5-4A70-BF05-2B403850C053}" srcOrd="3" destOrd="0" presId="urn:microsoft.com/office/officeart/2016/7/layout/LinearBlockProcessNumbered"/>
    <dgm:cxn modelId="{18947ADF-77F1-4497-9BBA-C12D3760648C}" type="presParOf" srcId="{AE4B3386-099B-41C3-9F2E-811142F31279}" destId="{9D36D5CD-4A97-4845-BD5B-B1AC85C3028C}" srcOrd="4" destOrd="0" presId="urn:microsoft.com/office/officeart/2016/7/layout/LinearBlockProcessNumbered"/>
    <dgm:cxn modelId="{271C9539-6D68-4D6F-8136-BDF13F07C4B2}" type="presParOf" srcId="{9D36D5CD-4A97-4845-BD5B-B1AC85C3028C}" destId="{F66381F0-E6CA-4DA1-AA04-E16E168A836D}" srcOrd="0" destOrd="0" presId="urn:microsoft.com/office/officeart/2016/7/layout/LinearBlockProcessNumbered"/>
    <dgm:cxn modelId="{1140BACB-6D58-4AD1-B3FF-EF7A3E30AECF}" type="presParOf" srcId="{9D36D5CD-4A97-4845-BD5B-B1AC85C3028C}" destId="{9DCF6E5E-6248-4C3E-A666-2B1896E24D16}" srcOrd="1" destOrd="0" presId="urn:microsoft.com/office/officeart/2016/7/layout/LinearBlockProcessNumbered"/>
    <dgm:cxn modelId="{98772D1A-6E09-430A-95C4-212BA41FC43F}" type="presParOf" srcId="{9D36D5CD-4A97-4845-BD5B-B1AC85C3028C}" destId="{8572EC79-4CB2-4D7D-84CE-3D765CC86C16}" srcOrd="2" destOrd="0" presId="urn:microsoft.com/office/officeart/2016/7/layout/LinearBlockProcessNumbered"/>
    <dgm:cxn modelId="{1177B9A1-F6DC-4E8E-AC60-E034832A2E7B}" type="presParOf" srcId="{AE4B3386-099B-41C3-9F2E-811142F31279}" destId="{15D14F2B-500B-4C2E-A8E4-A3F84082F56F}" srcOrd="5" destOrd="0" presId="urn:microsoft.com/office/officeart/2016/7/layout/LinearBlockProcessNumbered"/>
    <dgm:cxn modelId="{E96DE7EB-8341-4A8A-A54E-BEFF0E6DCFBB}" type="presParOf" srcId="{AE4B3386-099B-41C3-9F2E-811142F31279}" destId="{CA49079F-879E-4E46-A93A-6014E063FC65}" srcOrd="6" destOrd="0" presId="urn:microsoft.com/office/officeart/2016/7/layout/LinearBlockProcessNumbered"/>
    <dgm:cxn modelId="{945E9062-85AD-4EF1-B205-93F94E9216E8}" type="presParOf" srcId="{CA49079F-879E-4E46-A93A-6014E063FC65}" destId="{A1B7D035-9DF2-4DB6-83F6-BF099E7A13A3}" srcOrd="0" destOrd="0" presId="urn:microsoft.com/office/officeart/2016/7/layout/LinearBlockProcessNumbered"/>
    <dgm:cxn modelId="{F557F09C-D37A-4AAE-8841-47EE06A7A524}" type="presParOf" srcId="{CA49079F-879E-4E46-A93A-6014E063FC65}" destId="{C219E06A-4426-4509-9DF9-1498BEB7797D}" srcOrd="1" destOrd="0" presId="urn:microsoft.com/office/officeart/2016/7/layout/LinearBlockProcessNumbered"/>
    <dgm:cxn modelId="{53FA705B-3E4D-42F3-BF6C-7B64E4DBF661}" type="presParOf" srcId="{CA49079F-879E-4E46-A93A-6014E063FC65}" destId="{98D62C40-3FF2-44F0-A1AD-0C36B017340A}" srcOrd="2" destOrd="0" presId="urn:microsoft.com/office/officeart/2016/7/layout/LinearBlockProcessNumbered"/>
    <dgm:cxn modelId="{8D0276A9-E3E5-4BD1-A4EF-56F707B134B9}" type="presParOf" srcId="{AE4B3386-099B-41C3-9F2E-811142F31279}" destId="{E924824F-B55A-4A56-BCD0-85B05E13E47C}" srcOrd="7" destOrd="0" presId="urn:microsoft.com/office/officeart/2016/7/layout/LinearBlockProcessNumbered"/>
    <dgm:cxn modelId="{9DE2FBCF-4D92-47D1-86B5-75916955E9E9}" type="presParOf" srcId="{AE4B3386-099B-41C3-9F2E-811142F31279}" destId="{C06728DB-05AE-4BCE-BE05-0C6521A47D11}" srcOrd="8" destOrd="0" presId="urn:microsoft.com/office/officeart/2016/7/layout/LinearBlockProcessNumbered"/>
    <dgm:cxn modelId="{87CE65A2-235A-4A91-9664-DC61FA29A524}" type="presParOf" srcId="{C06728DB-05AE-4BCE-BE05-0C6521A47D11}" destId="{7110B05B-D0FC-4780-AEDF-00833CBA1B1B}" srcOrd="0" destOrd="0" presId="urn:microsoft.com/office/officeart/2016/7/layout/LinearBlockProcessNumbered"/>
    <dgm:cxn modelId="{2316E0D8-BA7F-43BF-8A1A-615D21D3F2E1}" type="presParOf" srcId="{C06728DB-05AE-4BCE-BE05-0C6521A47D11}" destId="{B00A477C-9735-406A-80B2-84DE2457E1EF}" srcOrd="1" destOrd="0" presId="urn:microsoft.com/office/officeart/2016/7/layout/LinearBlockProcessNumbered"/>
    <dgm:cxn modelId="{BCAB1B42-A60E-4EF6-A248-6D3752B2EFF3}" type="presParOf" srcId="{C06728DB-05AE-4BCE-BE05-0C6521A47D11}" destId="{6CD45069-2D53-4EDE-8022-DBAB7C7B6BEC}" srcOrd="2" destOrd="0" presId="urn:microsoft.com/office/officeart/2016/7/layout/LinearBlockProcessNumbered"/>
    <dgm:cxn modelId="{7D1E7400-BEF8-4187-8F68-9E8EB656DBD5}" type="presParOf" srcId="{AE4B3386-099B-41C3-9F2E-811142F31279}" destId="{4A38750C-714D-4C0C-AEC2-FC1C03C0E34C}" srcOrd="9" destOrd="0" presId="urn:microsoft.com/office/officeart/2016/7/layout/LinearBlockProcessNumbered"/>
    <dgm:cxn modelId="{B5A5B3A7-3BFA-40E4-986D-8ACB262D1BEF}" type="presParOf" srcId="{AE4B3386-099B-41C3-9F2E-811142F31279}" destId="{91350092-4880-4F16-B389-47DC1E071622}" srcOrd="10" destOrd="0" presId="urn:microsoft.com/office/officeart/2016/7/layout/LinearBlockProcessNumbered"/>
    <dgm:cxn modelId="{4F631349-49A6-408A-B663-300A225DFD87}" type="presParOf" srcId="{91350092-4880-4F16-B389-47DC1E071622}" destId="{8D2AD9A2-AEA2-4EF3-A951-F8E08E087CB7}" srcOrd="0" destOrd="0" presId="urn:microsoft.com/office/officeart/2016/7/layout/LinearBlockProcessNumbered"/>
    <dgm:cxn modelId="{1477C252-0807-4BC2-BD51-8811262D2160}" type="presParOf" srcId="{91350092-4880-4F16-B389-47DC1E071622}" destId="{49ECC0E2-F032-4172-9A3B-0D0D4370F0B5}" srcOrd="1" destOrd="0" presId="urn:microsoft.com/office/officeart/2016/7/layout/LinearBlockProcessNumbered"/>
    <dgm:cxn modelId="{5BE7B2D2-F2ED-47B4-AA22-3DFB21A55750}" type="presParOf" srcId="{91350092-4880-4F16-B389-47DC1E071622}" destId="{B4723619-46BB-4EA8-BBEF-2C5D7324199A}" srcOrd="2" destOrd="0" presId="urn:microsoft.com/office/officeart/2016/7/layout/LinearBlockProcessNumbered"/>
    <dgm:cxn modelId="{C995F3B9-DB49-421A-9051-479D511E2108}" type="presParOf" srcId="{AE4B3386-099B-41C3-9F2E-811142F31279}" destId="{E03CFD47-C634-4362-B472-47A90CFE86B5}" srcOrd="11" destOrd="0" presId="urn:microsoft.com/office/officeart/2016/7/layout/LinearBlockProcessNumbered"/>
    <dgm:cxn modelId="{410C2DE4-D218-4C81-A1F8-D702839643CC}" type="presParOf" srcId="{AE4B3386-099B-41C3-9F2E-811142F31279}" destId="{A53AF8BC-E446-4C6B-A122-AAD51EB33239}" srcOrd="12" destOrd="0" presId="urn:microsoft.com/office/officeart/2016/7/layout/LinearBlockProcessNumbered"/>
    <dgm:cxn modelId="{44DAFE2D-37DE-45A6-BCF4-957DF5FF8B33}" type="presParOf" srcId="{A53AF8BC-E446-4C6B-A122-AAD51EB33239}" destId="{AF66185F-256D-496C-A2AF-BE8DD655FBC3}" srcOrd="0" destOrd="0" presId="urn:microsoft.com/office/officeart/2016/7/layout/LinearBlockProcessNumbered"/>
    <dgm:cxn modelId="{C6D62550-E84D-4BD3-88ED-4B093733BF01}" type="presParOf" srcId="{A53AF8BC-E446-4C6B-A122-AAD51EB33239}" destId="{88BC2D5A-588C-4FD5-9352-1B538291F779}" srcOrd="1" destOrd="0" presId="urn:microsoft.com/office/officeart/2016/7/layout/LinearBlockProcessNumbered"/>
    <dgm:cxn modelId="{AC596ACF-52F3-4427-B62D-DCC3BCEB4820}" type="presParOf" srcId="{A53AF8BC-E446-4C6B-A122-AAD51EB33239}" destId="{AF4C592C-99E7-46F2-B214-59A42A1B9F0D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5DFCE4-BE45-4D2F-BFB4-A710161268E4}" type="doc">
      <dgm:prSet loTypeId="urn:microsoft.com/office/officeart/2018/5/layout/CenteredIconLabelDescription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18CE8D7-5EEC-4155-9AEC-537275C43F7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ES" b="1" dirty="0"/>
            <a:t>Copulativas</a:t>
          </a:r>
          <a:endParaRPr lang="en-US" b="1" dirty="0"/>
        </a:p>
      </dgm:t>
    </dgm:pt>
    <dgm:pt modelId="{45E5B9E0-5954-40BE-9F9A-3BCD1B590B1D}" type="parTrans" cxnId="{F0AEEA47-CC59-4F8D-91F2-E77D7B277752}">
      <dgm:prSet/>
      <dgm:spPr/>
      <dgm:t>
        <a:bodyPr/>
        <a:lstStyle/>
        <a:p>
          <a:endParaRPr lang="en-US"/>
        </a:p>
      </dgm:t>
    </dgm:pt>
    <dgm:pt modelId="{55DBE996-66BD-490D-9584-0C53783F23DC}" type="sibTrans" cxnId="{F0AEEA47-CC59-4F8D-91F2-E77D7B277752}">
      <dgm:prSet phldrT="01" phldr="0"/>
      <dgm:spPr/>
      <dgm:t>
        <a:bodyPr/>
        <a:lstStyle/>
        <a:p>
          <a:endParaRPr lang="en-US"/>
        </a:p>
      </dgm:t>
    </dgm:pt>
    <dgm:pt modelId="{EE161FA5-0F52-4F7A-B700-8A74BC8B5185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Es mecánico de aviones.</a:t>
          </a:r>
          <a:endParaRPr lang="en-US" dirty="0"/>
        </a:p>
      </dgm:t>
    </dgm:pt>
    <dgm:pt modelId="{979A7671-9A63-4460-8952-2D77B4230C86}" type="parTrans" cxnId="{9713FF85-77CD-49D5-B579-37AFB8CF9F88}">
      <dgm:prSet/>
      <dgm:spPr/>
      <dgm:t>
        <a:bodyPr/>
        <a:lstStyle/>
        <a:p>
          <a:endParaRPr lang="en-US"/>
        </a:p>
      </dgm:t>
    </dgm:pt>
    <dgm:pt modelId="{B2888D29-87C8-45D7-8C90-F25330BF74FB}" type="sibTrans" cxnId="{9713FF85-77CD-49D5-B579-37AFB8CF9F88}">
      <dgm:prSet phldrT="02" phldr="0"/>
      <dgm:spPr/>
      <dgm:t>
        <a:bodyPr/>
        <a:lstStyle/>
        <a:p>
          <a:endParaRPr lang="en-US"/>
        </a:p>
      </dgm:t>
    </dgm:pt>
    <dgm:pt modelId="{C58AC450-7336-4C3B-8D50-7D8C8A1DAE7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ES" b="1"/>
            <a:t>Transitivas</a:t>
          </a:r>
          <a:endParaRPr lang="en-US" b="1"/>
        </a:p>
      </dgm:t>
    </dgm:pt>
    <dgm:pt modelId="{D67D261C-DC56-4BE4-8FB8-D6B153C86856}" type="parTrans" cxnId="{AF48C861-A8C6-4A9C-BCD6-547EBD73C7E0}">
      <dgm:prSet/>
      <dgm:spPr/>
      <dgm:t>
        <a:bodyPr/>
        <a:lstStyle/>
        <a:p>
          <a:endParaRPr lang="en-US"/>
        </a:p>
      </dgm:t>
    </dgm:pt>
    <dgm:pt modelId="{C516C9E8-AC75-4D0F-A5E4-589D48DB49B6}" type="sibTrans" cxnId="{AF48C861-A8C6-4A9C-BCD6-547EBD73C7E0}">
      <dgm:prSet phldrT="02" phldr="0"/>
      <dgm:spPr/>
      <dgm:t>
        <a:bodyPr/>
        <a:lstStyle/>
        <a:p>
          <a:endParaRPr lang="en-US"/>
        </a:p>
      </dgm:t>
    </dgm:pt>
    <dgm:pt modelId="{2BBBAC07-4FF5-46D8-B6C2-F6111F1F24F8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Los voluntarios donaron sangre.</a:t>
          </a:r>
          <a:endParaRPr lang="en-US" dirty="0"/>
        </a:p>
      </dgm:t>
    </dgm:pt>
    <dgm:pt modelId="{CECB7FDF-F222-4B01-9827-7F664BC5E41D}" type="parTrans" cxnId="{4576ADEF-BF2B-4338-B3C7-1320B1E9FC21}">
      <dgm:prSet/>
      <dgm:spPr/>
      <dgm:t>
        <a:bodyPr/>
        <a:lstStyle/>
        <a:p>
          <a:endParaRPr lang="en-US"/>
        </a:p>
      </dgm:t>
    </dgm:pt>
    <dgm:pt modelId="{43C0F366-03D7-4F6E-AB73-3FA85F4F85FB}" type="sibTrans" cxnId="{4576ADEF-BF2B-4338-B3C7-1320B1E9FC21}">
      <dgm:prSet phldrT="03" phldr="0"/>
      <dgm:spPr/>
      <dgm:t>
        <a:bodyPr/>
        <a:lstStyle/>
        <a:p>
          <a:endParaRPr lang="en-US"/>
        </a:p>
      </dgm:t>
    </dgm:pt>
    <dgm:pt modelId="{6E1173D1-EFAD-4654-A840-4F33DC7DF1E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ES" b="1"/>
            <a:t>Intransitivas</a:t>
          </a:r>
          <a:endParaRPr lang="en-US" b="1"/>
        </a:p>
      </dgm:t>
    </dgm:pt>
    <dgm:pt modelId="{6831631E-DA27-4327-84DC-1AD6FF29F126}" type="parTrans" cxnId="{70C26725-61DE-4974-9F0F-8342A2C8AAA9}">
      <dgm:prSet/>
      <dgm:spPr/>
      <dgm:t>
        <a:bodyPr/>
        <a:lstStyle/>
        <a:p>
          <a:endParaRPr lang="en-US"/>
        </a:p>
      </dgm:t>
    </dgm:pt>
    <dgm:pt modelId="{E70DEF51-51AE-4F0D-B23B-5B41EE11B5CD}" type="sibTrans" cxnId="{70C26725-61DE-4974-9F0F-8342A2C8AAA9}">
      <dgm:prSet phldrT="03" phldr="0"/>
      <dgm:spPr/>
      <dgm:t>
        <a:bodyPr/>
        <a:lstStyle/>
        <a:p>
          <a:endParaRPr lang="en-US"/>
        </a:p>
      </dgm:t>
    </dgm:pt>
    <dgm:pt modelId="{E2ACE843-C511-4B03-BA62-A3A5971AE875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Me acordé de su cumple.</a:t>
          </a:r>
          <a:endParaRPr lang="en-US" dirty="0"/>
        </a:p>
      </dgm:t>
    </dgm:pt>
    <dgm:pt modelId="{36A6DB66-7394-41ED-A9CE-A7EE145D6940}" type="parTrans" cxnId="{257A9FB0-E23F-414C-AD8E-26F185AB6002}">
      <dgm:prSet/>
      <dgm:spPr/>
      <dgm:t>
        <a:bodyPr/>
        <a:lstStyle/>
        <a:p>
          <a:endParaRPr lang="en-US"/>
        </a:p>
      </dgm:t>
    </dgm:pt>
    <dgm:pt modelId="{5087BF39-E12D-4936-B5D9-F0C936692F24}" type="sibTrans" cxnId="{257A9FB0-E23F-414C-AD8E-26F185AB6002}">
      <dgm:prSet phldrT="04" phldr="0"/>
      <dgm:spPr/>
      <dgm:t>
        <a:bodyPr/>
        <a:lstStyle/>
        <a:p>
          <a:endParaRPr lang="en-US"/>
        </a:p>
      </dgm:t>
    </dgm:pt>
    <dgm:pt modelId="{D383A2E3-B9C4-48E1-8995-0F61A44A256D}" type="pres">
      <dgm:prSet presAssocID="{F45DFCE4-BE45-4D2F-BFB4-A710161268E4}" presName="root" presStyleCnt="0">
        <dgm:presLayoutVars>
          <dgm:dir/>
          <dgm:resizeHandles val="exact"/>
        </dgm:presLayoutVars>
      </dgm:prSet>
      <dgm:spPr/>
    </dgm:pt>
    <dgm:pt modelId="{2B986112-482B-45C0-A783-BAD801E7325A}" type="pres">
      <dgm:prSet presAssocID="{B18CE8D7-5EEC-4155-9AEC-537275C43F75}" presName="compNode" presStyleCnt="0"/>
      <dgm:spPr/>
    </dgm:pt>
    <dgm:pt modelId="{44359E0F-09DD-4056-BDAA-F311A1FB7E09}" type="pres">
      <dgm:prSet presAssocID="{B18CE8D7-5EEC-4155-9AEC-537275C43F7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E0FB77CC-C3EB-45A9-B822-C2128DC0EF13}" type="pres">
      <dgm:prSet presAssocID="{B18CE8D7-5EEC-4155-9AEC-537275C43F75}" presName="iconSpace" presStyleCnt="0"/>
      <dgm:spPr/>
    </dgm:pt>
    <dgm:pt modelId="{E04EB516-10D3-4006-BB98-0517D0C916D0}" type="pres">
      <dgm:prSet presAssocID="{B18CE8D7-5EEC-4155-9AEC-537275C43F75}" presName="parTx" presStyleLbl="revTx" presStyleIdx="0" presStyleCnt="6">
        <dgm:presLayoutVars>
          <dgm:chMax val="0"/>
          <dgm:chPref val="0"/>
        </dgm:presLayoutVars>
      </dgm:prSet>
      <dgm:spPr/>
    </dgm:pt>
    <dgm:pt modelId="{E15D82FF-8B33-45FA-8019-07616989B72F}" type="pres">
      <dgm:prSet presAssocID="{B18CE8D7-5EEC-4155-9AEC-537275C43F75}" presName="txSpace" presStyleCnt="0"/>
      <dgm:spPr/>
    </dgm:pt>
    <dgm:pt modelId="{6F338464-5C1B-4BD4-8AF2-1E49E1B14D2E}" type="pres">
      <dgm:prSet presAssocID="{B18CE8D7-5EEC-4155-9AEC-537275C43F75}" presName="desTx" presStyleLbl="revTx" presStyleIdx="1" presStyleCnt="6">
        <dgm:presLayoutVars/>
      </dgm:prSet>
      <dgm:spPr/>
    </dgm:pt>
    <dgm:pt modelId="{625F2E6F-923C-46E5-B725-265684AC85DA}" type="pres">
      <dgm:prSet presAssocID="{55DBE996-66BD-490D-9584-0C53783F23DC}" presName="sibTrans" presStyleCnt="0"/>
      <dgm:spPr/>
    </dgm:pt>
    <dgm:pt modelId="{70036C5C-847C-4AAB-A413-CA67ABAB4DD2}" type="pres">
      <dgm:prSet presAssocID="{C58AC450-7336-4C3B-8D50-7D8C8A1DAE71}" presName="compNode" presStyleCnt="0"/>
      <dgm:spPr/>
    </dgm:pt>
    <dgm:pt modelId="{4862ED42-4E6F-4D6E-8410-BCDF755B04C8}" type="pres">
      <dgm:prSet presAssocID="{C58AC450-7336-4C3B-8D50-7D8C8A1DAE7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65A6C86D-846A-4224-B0A8-75ADF57CF635}" type="pres">
      <dgm:prSet presAssocID="{C58AC450-7336-4C3B-8D50-7D8C8A1DAE71}" presName="iconSpace" presStyleCnt="0"/>
      <dgm:spPr/>
    </dgm:pt>
    <dgm:pt modelId="{CCCEB58E-EC84-496E-A293-385FD9E3F9FA}" type="pres">
      <dgm:prSet presAssocID="{C58AC450-7336-4C3B-8D50-7D8C8A1DAE71}" presName="parTx" presStyleLbl="revTx" presStyleIdx="2" presStyleCnt="6">
        <dgm:presLayoutVars>
          <dgm:chMax val="0"/>
          <dgm:chPref val="0"/>
        </dgm:presLayoutVars>
      </dgm:prSet>
      <dgm:spPr/>
    </dgm:pt>
    <dgm:pt modelId="{DE0D1FB2-E06A-4940-81F0-EFDD74CEBE37}" type="pres">
      <dgm:prSet presAssocID="{C58AC450-7336-4C3B-8D50-7D8C8A1DAE71}" presName="txSpace" presStyleCnt="0"/>
      <dgm:spPr/>
    </dgm:pt>
    <dgm:pt modelId="{4B551F70-A6A4-447A-A31F-0CBC534A0F47}" type="pres">
      <dgm:prSet presAssocID="{C58AC450-7336-4C3B-8D50-7D8C8A1DAE71}" presName="desTx" presStyleLbl="revTx" presStyleIdx="3" presStyleCnt="6">
        <dgm:presLayoutVars/>
      </dgm:prSet>
      <dgm:spPr/>
    </dgm:pt>
    <dgm:pt modelId="{B396A379-CC0E-42D6-9FDF-D0539FD2A885}" type="pres">
      <dgm:prSet presAssocID="{C516C9E8-AC75-4D0F-A5E4-589D48DB49B6}" presName="sibTrans" presStyleCnt="0"/>
      <dgm:spPr/>
    </dgm:pt>
    <dgm:pt modelId="{95667BB8-E116-4D7C-979C-CB7671B1C399}" type="pres">
      <dgm:prSet presAssocID="{6E1173D1-EFAD-4654-A840-4F33DC7DF1EA}" presName="compNode" presStyleCnt="0"/>
      <dgm:spPr/>
    </dgm:pt>
    <dgm:pt modelId="{5C6413CD-9AF9-4F5C-8DA7-D4E89EC11D93}" type="pres">
      <dgm:prSet presAssocID="{6E1173D1-EFAD-4654-A840-4F33DC7DF1E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ke"/>
        </a:ext>
      </dgm:extLst>
    </dgm:pt>
    <dgm:pt modelId="{D2623815-0931-485D-8E3C-795B36DEAC70}" type="pres">
      <dgm:prSet presAssocID="{6E1173D1-EFAD-4654-A840-4F33DC7DF1EA}" presName="iconSpace" presStyleCnt="0"/>
      <dgm:spPr/>
    </dgm:pt>
    <dgm:pt modelId="{9ABCA7E8-42E8-4BE7-82E3-E11AE8486009}" type="pres">
      <dgm:prSet presAssocID="{6E1173D1-EFAD-4654-A840-4F33DC7DF1EA}" presName="parTx" presStyleLbl="revTx" presStyleIdx="4" presStyleCnt="6">
        <dgm:presLayoutVars>
          <dgm:chMax val="0"/>
          <dgm:chPref val="0"/>
        </dgm:presLayoutVars>
      </dgm:prSet>
      <dgm:spPr/>
    </dgm:pt>
    <dgm:pt modelId="{78C04F2E-8294-4D05-A262-11A5E2644B5A}" type="pres">
      <dgm:prSet presAssocID="{6E1173D1-EFAD-4654-A840-4F33DC7DF1EA}" presName="txSpace" presStyleCnt="0"/>
      <dgm:spPr/>
    </dgm:pt>
    <dgm:pt modelId="{1888EACA-CCF4-4EBF-A133-59770FD1D269}" type="pres">
      <dgm:prSet presAssocID="{6E1173D1-EFAD-4654-A840-4F33DC7DF1EA}" presName="desTx" presStyleLbl="revTx" presStyleIdx="5" presStyleCnt="6">
        <dgm:presLayoutVars/>
      </dgm:prSet>
      <dgm:spPr/>
    </dgm:pt>
  </dgm:ptLst>
  <dgm:cxnLst>
    <dgm:cxn modelId="{3853121D-D5E9-44BF-961E-9E6C7DEAD9B1}" type="presOf" srcId="{C58AC450-7336-4C3B-8D50-7D8C8A1DAE71}" destId="{CCCEB58E-EC84-496E-A293-385FD9E3F9FA}" srcOrd="0" destOrd="0" presId="urn:microsoft.com/office/officeart/2018/5/layout/CenteredIconLabelDescriptionList"/>
    <dgm:cxn modelId="{70C26725-61DE-4974-9F0F-8342A2C8AAA9}" srcId="{F45DFCE4-BE45-4D2F-BFB4-A710161268E4}" destId="{6E1173D1-EFAD-4654-A840-4F33DC7DF1EA}" srcOrd="2" destOrd="0" parTransId="{6831631E-DA27-4327-84DC-1AD6FF29F126}" sibTransId="{E70DEF51-51AE-4F0D-B23B-5B41EE11B5CD}"/>
    <dgm:cxn modelId="{D3BBC531-365E-4BAB-BE62-1BBF7253B2AE}" type="presOf" srcId="{6E1173D1-EFAD-4654-A840-4F33DC7DF1EA}" destId="{9ABCA7E8-42E8-4BE7-82E3-E11AE8486009}" srcOrd="0" destOrd="0" presId="urn:microsoft.com/office/officeart/2018/5/layout/CenteredIconLabelDescriptionList"/>
    <dgm:cxn modelId="{AF48C861-A8C6-4A9C-BCD6-547EBD73C7E0}" srcId="{F45DFCE4-BE45-4D2F-BFB4-A710161268E4}" destId="{C58AC450-7336-4C3B-8D50-7D8C8A1DAE71}" srcOrd="1" destOrd="0" parTransId="{D67D261C-DC56-4BE4-8FB8-D6B153C86856}" sibTransId="{C516C9E8-AC75-4D0F-A5E4-589D48DB49B6}"/>
    <dgm:cxn modelId="{248A8263-5E60-4A8A-9C86-F9FFAF6A8391}" type="presOf" srcId="{F45DFCE4-BE45-4D2F-BFB4-A710161268E4}" destId="{D383A2E3-B9C4-48E1-8995-0F61A44A256D}" srcOrd="0" destOrd="0" presId="urn:microsoft.com/office/officeart/2018/5/layout/CenteredIconLabelDescriptionList"/>
    <dgm:cxn modelId="{F0AEEA47-CC59-4F8D-91F2-E77D7B277752}" srcId="{F45DFCE4-BE45-4D2F-BFB4-A710161268E4}" destId="{B18CE8D7-5EEC-4155-9AEC-537275C43F75}" srcOrd="0" destOrd="0" parTransId="{45E5B9E0-5954-40BE-9F9A-3BCD1B590B1D}" sibTransId="{55DBE996-66BD-490D-9584-0C53783F23DC}"/>
    <dgm:cxn modelId="{90B5A44A-7379-4AD0-8B61-F38E9A93F1C8}" type="presOf" srcId="{EE161FA5-0F52-4F7A-B700-8A74BC8B5185}" destId="{6F338464-5C1B-4BD4-8AF2-1E49E1B14D2E}" srcOrd="0" destOrd="0" presId="urn:microsoft.com/office/officeart/2018/5/layout/CenteredIconLabelDescriptionList"/>
    <dgm:cxn modelId="{28C9C059-49B0-4D8B-B08F-B3AA4F7D8992}" type="presOf" srcId="{E2ACE843-C511-4B03-BA62-A3A5971AE875}" destId="{1888EACA-CCF4-4EBF-A133-59770FD1D269}" srcOrd="0" destOrd="0" presId="urn:microsoft.com/office/officeart/2018/5/layout/CenteredIconLabelDescriptionList"/>
    <dgm:cxn modelId="{9713FF85-77CD-49D5-B579-37AFB8CF9F88}" srcId="{B18CE8D7-5EEC-4155-9AEC-537275C43F75}" destId="{EE161FA5-0F52-4F7A-B700-8A74BC8B5185}" srcOrd="0" destOrd="0" parTransId="{979A7671-9A63-4460-8952-2D77B4230C86}" sibTransId="{B2888D29-87C8-45D7-8C90-F25330BF74FB}"/>
    <dgm:cxn modelId="{257A9FB0-E23F-414C-AD8E-26F185AB6002}" srcId="{6E1173D1-EFAD-4654-A840-4F33DC7DF1EA}" destId="{E2ACE843-C511-4B03-BA62-A3A5971AE875}" srcOrd="0" destOrd="0" parTransId="{36A6DB66-7394-41ED-A9CE-A7EE145D6940}" sibTransId="{5087BF39-E12D-4936-B5D9-F0C936692F24}"/>
    <dgm:cxn modelId="{8E877EB4-416F-49FC-8B53-E0BFF82CEF6C}" type="presOf" srcId="{2BBBAC07-4FF5-46D8-B6C2-F6111F1F24F8}" destId="{4B551F70-A6A4-447A-A31F-0CBC534A0F47}" srcOrd="0" destOrd="0" presId="urn:microsoft.com/office/officeart/2018/5/layout/CenteredIconLabelDescriptionList"/>
    <dgm:cxn modelId="{D14B43E6-4684-4686-B24A-22CAF6B7C25A}" type="presOf" srcId="{B18CE8D7-5EEC-4155-9AEC-537275C43F75}" destId="{E04EB516-10D3-4006-BB98-0517D0C916D0}" srcOrd="0" destOrd="0" presId="urn:microsoft.com/office/officeart/2018/5/layout/CenteredIconLabelDescriptionList"/>
    <dgm:cxn modelId="{4576ADEF-BF2B-4338-B3C7-1320B1E9FC21}" srcId="{C58AC450-7336-4C3B-8D50-7D8C8A1DAE71}" destId="{2BBBAC07-4FF5-46D8-B6C2-F6111F1F24F8}" srcOrd="0" destOrd="0" parTransId="{CECB7FDF-F222-4B01-9827-7F664BC5E41D}" sibTransId="{43C0F366-03D7-4F6E-AB73-3FA85F4F85FB}"/>
    <dgm:cxn modelId="{8B12F618-C5D8-48BD-AD9D-D73B8EA3B5BB}" type="presParOf" srcId="{D383A2E3-B9C4-48E1-8995-0F61A44A256D}" destId="{2B986112-482B-45C0-A783-BAD801E7325A}" srcOrd="0" destOrd="0" presId="urn:microsoft.com/office/officeart/2018/5/layout/CenteredIconLabelDescriptionList"/>
    <dgm:cxn modelId="{9A37076D-91DA-4AFB-8038-8498622017AF}" type="presParOf" srcId="{2B986112-482B-45C0-A783-BAD801E7325A}" destId="{44359E0F-09DD-4056-BDAA-F311A1FB7E09}" srcOrd="0" destOrd="0" presId="urn:microsoft.com/office/officeart/2018/5/layout/CenteredIconLabelDescriptionList"/>
    <dgm:cxn modelId="{CFAFFFEC-96B4-4A8B-8E7B-C179F8004568}" type="presParOf" srcId="{2B986112-482B-45C0-A783-BAD801E7325A}" destId="{E0FB77CC-C3EB-45A9-B822-C2128DC0EF13}" srcOrd="1" destOrd="0" presId="urn:microsoft.com/office/officeart/2018/5/layout/CenteredIconLabelDescriptionList"/>
    <dgm:cxn modelId="{06FA15A4-40CC-4525-81DC-B4B176FEECD2}" type="presParOf" srcId="{2B986112-482B-45C0-A783-BAD801E7325A}" destId="{E04EB516-10D3-4006-BB98-0517D0C916D0}" srcOrd="2" destOrd="0" presId="urn:microsoft.com/office/officeart/2018/5/layout/CenteredIconLabelDescriptionList"/>
    <dgm:cxn modelId="{C9C60127-023E-4CBD-A8C1-4A29B9C8F691}" type="presParOf" srcId="{2B986112-482B-45C0-A783-BAD801E7325A}" destId="{E15D82FF-8B33-45FA-8019-07616989B72F}" srcOrd="3" destOrd="0" presId="urn:microsoft.com/office/officeart/2018/5/layout/CenteredIconLabelDescriptionList"/>
    <dgm:cxn modelId="{C882A094-EA8F-4193-B891-9666C21296DA}" type="presParOf" srcId="{2B986112-482B-45C0-A783-BAD801E7325A}" destId="{6F338464-5C1B-4BD4-8AF2-1E49E1B14D2E}" srcOrd="4" destOrd="0" presId="urn:microsoft.com/office/officeart/2018/5/layout/CenteredIconLabelDescriptionList"/>
    <dgm:cxn modelId="{DC2EE7AD-C97E-4781-822D-659263025DA0}" type="presParOf" srcId="{D383A2E3-B9C4-48E1-8995-0F61A44A256D}" destId="{625F2E6F-923C-46E5-B725-265684AC85DA}" srcOrd="1" destOrd="0" presId="urn:microsoft.com/office/officeart/2018/5/layout/CenteredIconLabelDescriptionList"/>
    <dgm:cxn modelId="{882864CE-3A7E-4E30-A914-97C5F4FAF65C}" type="presParOf" srcId="{D383A2E3-B9C4-48E1-8995-0F61A44A256D}" destId="{70036C5C-847C-4AAB-A413-CA67ABAB4DD2}" srcOrd="2" destOrd="0" presId="urn:microsoft.com/office/officeart/2018/5/layout/CenteredIconLabelDescriptionList"/>
    <dgm:cxn modelId="{0DB540EF-794B-4DBD-B872-066C7980291D}" type="presParOf" srcId="{70036C5C-847C-4AAB-A413-CA67ABAB4DD2}" destId="{4862ED42-4E6F-4D6E-8410-BCDF755B04C8}" srcOrd="0" destOrd="0" presId="urn:microsoft.com/office/officeart/2018/5/layout/CenteredIconLabelDescriptionList"/>
    <dgm:cxn modelId="{97914879-AE1B-4152-8361-9E0E5D2D0004}" type="presParOf" srcId="{70036C5C-847C-4AAB-A413-CA67ABAB4DD2}" destId="{65A6C86D-846A-4224-B0A8-75ADF57CF635}" srcOrd="1" destOrd="0" presId="urn:microsoft.com/office/officeart/2018/5/layout/CenteredIconLabelDescriptionList"/>
    <dgm:cxn modelId="{BA70C2D5-BDBE-4484-9741-6BD8FB2FBD30}" type="presParOf" srcId="{70036C5C-847C-4AAB-A413-CA67ABAB4DD2}" destId="{CCCEB58E-EC84-496E-A293-385FD9E3F9FA}" srcOrd="2" destOrd="0" presId="urn:microsoft.com/office/officeart/2018/5/layout/CenteredIconLabelDescriptionList"/>
    <dgm:cxn modelId="{EF2A5DDC-3662-40FE-9D5C-E1D4353D1FC9}" type="presParOf" srcId="{70036C5C-847C-4AAB-A413-CA67ABAB4DD2}" destId="{DE0D1FB2-E06A-4940-81F0-EFDD74CEBE37}" srcOrd="3" destOrd="0" presId="urn:microsoft.com/office/officeart/2018/5/layout/CenteredIconLabelDescriptionList"/>
    <dgm:cxn modelId="{4512929E-12BF-495B-965D-3F6AE733224D}" type="presParOf" srcId="{70036C5C-847C-4AAB-A413-CA67ABAB4DD2}" destId="{4B551F70-A6A4-447A-A31F-0CBC534A0F47}" srcOrd="4" destOrd="0" presId="urn:microsoft.com/office/officeart/2018/5/layout/CenteredIconLabelDescriptionList"/>
    <dgm:cxn modelId="{15CAF526-6257-45B1-BEF3-07B74BFF9E5B}" type="presParOf" srcId="{D383A2E3-B9C4-48E1-8995-0F61A44A256D}" destId="{B396A379-CC0E-42D6-9FDF-D0539FD2A885}" srcOrd="3" destOrd="0" presId="urn:microsoft.com/office/officeart/2018/5/layout/CenteredIconLabelDescriptionList"/>
    <dgm:cxn modelId="{8A8F5ED9-31EF-4A77-A0A7-AE60EFC97D69}" type="presParOf" srcId="{D383A2E3-B9C4-48E1-8995-0F61A44A256D}" destId="{95667BB8-E116-4D7C-979C-CB7671B1C399}" srcOrd="4" destOrd="0" presId="urn:microsoft.com/office/officeart/2018/5/layout/CenteredIconLabelDescriptionList"/>
    <dgm:cxn modelId="{CE8F32C9-10AA-4604-AD7F-1429B31AC553}" type="presParOf" srcId="{95667BB8-E116-4D7C-979C-CB7671B1C399}" destId="{5C6413CD-9AF9-4F5C-8DA7-D4E89EC11D93}" srcOrd="0" destOrd="0" presId="urn:microsoft.com/office/officeart/2018/5/layout/CenteredIconLabelDescriptionList"/>
    <dgm:cxn modelId="{028F470A-31C7-4A01-9ECE-6ADD6BFDE1C9}" type="presParOf" srcId="{95667BB8-E116-4D7C-979C-CB7671B1C399}" destId="{D2623815-0931-485D-8E3C-795B36DEAC70}" srcOrd="1" destOrd="0" presId="urn:microsoft.com/office/officeart/2018/5/layout/CenteredIconLabelDescriptionList"/>
    <dgm:cxn modelId="{CA844EA6-40FA-492D-B938-36A8C68AFAED}" type="presParOf" srcId="{95667BB8-E116-4D7C-979C-CB7671B1C399}" destId="{9ABCA7E8-42E8-4BE7-82E3-E11AE8486009}" srcOrd="2" destOrd="0" presId="urn:microsoft.com/office/officeart/2018/5/layout/CenteredIconLabelDescriptionList"/>
    <dgm:cxn modelId="{F1DF8A4D-602C-4845-9747-43C84AECFAED}" type="presParOf" srcId="{95667BB8-E116-4D7C-979C-CB7671B1C399}" destId="{78C04F2E-8294-4D05-A262-11A5E2644B5A}" srcOrd="3" destOrd="0" presId="urn:microsoft.com/office/officeart/2018/5/layout/CenteredIconLabelDescriptionList"/>
    <dgm:cxn modelId="{A9093E14-00C9-4F89-8A1B-250281D21CD5}" type="presParOf" srcId="{95667BB8-E116-4D7C-979C-CB7671B1C399}" destId="{1888EACA-CCF4-4EBF-A133-59770FD1D269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EACA4C-21D1-491B-B637-A97FEBCC1AF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CCEF83-DE29-4287-8386-D3A094AC1D6E}">
      <dgm:prSet/>
      <dgm:spPr>
        <a:solidFill>
          <a:srgbClr val="FFC000"/>
        </a:solidFill>
      </dgm:spPr>
      <dgm:t>
        <a:bodyPr/>
        <a:lstStyle/>
        <a:p>
          <a:r>
            <a:rPr lang="es-ES"/>
            <a:t>Activas:</a:t>
          </a:r>
          <a:endParaRPr lang="es-ES" dirty="0"/>
        </a:p>
      </dgm:t>
    </dgm:pt>
    <dgm:pt modelId="{16BCDE6B-129D-4514-9146-EC0270548D4B}" type="parTrans" cxnId="{C1B236C5-D9B0-4A07-83AC-50ABD3AF3BA1}">
      <dgm:prSet/>
      <dgm:spPr/>
      <dgm:t>
        <a:bodyPr/>
        <a:lstStyle/>
        <a:p>
          <a:endParaRPr lang="es-ES"/>
        </a:p>
      </dgm:t>
    </dgm:pt>
    <dgm:pt modelId="{924F53E0-4F35-461E-92A0-4865011EC620}" type="sibTrans" cxnId="{C1B236C5-D9B0-4A07-83AC-50ABD3AF3BA1}">
      <dgm:prSet/>
      <dgm:spPr/>
      <dgm:t>
        <a:bodyPr/>
        <a:lstStyle/>
        <a:p>
          <a:endParaRPr lang="es-ES"/>
        </a:p>
      </dgm:t>
    </dgm:pt>
    <dgm:pt modelId="{9F88008C-ABC1-46E1-821B-5B822A182071}">
      <dgm:prSet/>
      <dgm:spPr>
        <a:solidFill>
          <a:srgbClr val="92D050"/>
        </a:solidFill>
      </dgm:spPr>
      <dgm:t>
        <a:bodyPr/>
        <a:lstStyle/>
        <a:p>
          <a:r>
            <a:rPr lang="es-ES"/>
            <a:t>Pasivas: </a:t>
          </a:r>
          <a:endParaRPr lang="es-ES" dirty="0"/>
        </a:p>
      </dgm:t>
    </dgm:pt>
    <dgm:pt modelId="{8FD3AD98-8564-427E-9B81-1B0762ABA98B}" type="parTrans" cxnId="{E0BD300E-FDD5-4EAC-9F6C-66E3AF5F2A1D}">
      <dgm:prSet/>
      <dgm:spPr/>
      <dgm:t>
        <a:bodyPr/>
        <a:lstStyle/>
        <a:p>
          <a:endParaRPr lang="es-ES"/>
        </a:p>
      </dgm:t>
    </dgm:pt>
    <dgm:pt modelId="{0D6CE2CB-9837-42FF-9929-E8D0800DAA6F}" type="sibTrans" cxnId="{E0BD300E-FDD5-4EAC-9F6C-66E3AF5F2A1D}">
      <dgm:prSet/>
      <dgm:spPr/>
      <dgm:t>
        <a:bodyPr/>
        <a:lstStyle/>
        <a:p>
          <a:endParaRPr lang="es-ES"/>
        </a:p>
      </dgm:t>
    </dgm:pt>
    <dgm:pt modelId="{5CB27191-A4ED-43C1-B020-D8DF1AC357B5}">
      <dgm:prSet/>
      <dgm:spPr/>
      <dgm:t>
        <a:bodyPr/>
        <a:lstStyle/>
        <a:p>
          <a:r>
            <a:rPr lang="es-ES"/>
            <a:t>P. Perifrásticas: </a:t>
          </a:r>
          <a:r>
            <a:rPr lang="es-ES" i="1"/>
            <a:t>El grito </a:t>
          </a:r>
          <a:r>
            <a:rPr lang="es-ES"/>
            <a:t>fue pintado por Munch.</a:t>
          </a:r>
          <a:endParaRPr lang="es-ES" dirty="0"/>
        </a:p>
      </dgm:t>
    </dgm:pt>
    <dgm:pt modelId="{1CEDA5EB-C4DC-4580-89F6-02812BEDE148}" type="parTrans" cxnId="{4BD1B3F4-C611-4524-86B7-FCCB02916E60}">
      <dgm:prSet/>
      <dgm:spPr/>
      <dgm:t>
        <a:bodyPr/>
        <a:lstStyle/>
        <a:p>
          <a:endParaRPr lang="es-ES"/>
        </a:p>
      </dgm:t>
    </dgm:pt>
    <dgm:pt modelId="{2D639F15-1F53-4466-AFCB-0BAE1C09C687}" type="sibTrans" cxnId="{4BD1B3F4-C611-4524-86B7-FCCB02916E60}">
      <dgm:prSet/>
      <dgm:spPr/>
      <dgm:t>
        <a:bodyPr/>
        <a:lstStyle/>
        <a:p>
          <a:endParaRPr lang="es-ES"/>
        </a:p>
      </dgm:t>
    </dgm:pt>
    <dgm:pt modelId="{E136F5BF-5656-4AE4-9B89-BBF452F9CE31}">
      <dgm:prSet/>
      <dgm:spPr/>
      <dgm:t>
        <a:bodyPr/>
        <a:lstStyle/>
        <a:p>
          <a:r>
            <a:rPr lang="es-ES"/>
            <a:t>P. Refleja: Aquí se oye el murmullo del mar.</a:t>
          </a:r>
          <a:endParaRPr lang="es-ES" dirty="0"/>
        </a:p>
      </dgm:t>
    </dgm:pt>
    <dgm:pt modelId="{B78C56A1-29EB-4CDE-A3B2-D787554676F4}" type="parTrans" cxnId="{30B2808C-AA2C-4611-A33F-7A320A49A3B0}">
      <dgm:prSet/>
      <dgm:spPr/>
      <dgm:t>
        <a:bodyPr/>
        <a:lstStyle/>
        <a:p>
          <a:endParaRPr lang="es-ES"/>
        </a:p>
      </dgm:t>
    </dgm:pt>
    <dgm:pt modelId="{EB52950C-D381-4C2D-BB9E-A74831A26679}" type="sibTrans" cxnId="{30B2808C-AA2C-4611-A33F-7A320A49A3B0}">
      <dgm:prSet/>
      <dgm:spPr/>
      <dgm:t>
        <a:bodyPr/>
        <a:lstStyle/>
        <a:p>
          <a:endParaRPr lang="es-ES"/>
        </a:p>
      </dgm:t>
    </dgm:pt>
    <dgm:pt modelId="{EEBEAF7D-CDF7-4BD5-A4F1-54D25A82125C}">
      <dgm:prSet/>
      <dgm:spPr>
        <a:solidFill>
          <a:srgbClr val="F89A90"/>
        </a:solidFill>
      </dgm:spPr>
      <dgm:t>
        <a:bodyPr/>
        <a:lstStyle/>
        <a:p>
          <a:r>
            <a:rPr lang="es-ES"/>
            <a:t>Impersonales:</a:t>
          </a:r>
          <a:endParaRPr lang="es-ES" dirty="0"/>
        </a:p>
      </dgm:t>
    </dgm:pt>
    <dgm:pt modelId="{810938F9-F8B5-4304-8C76-CD34BA27F01C}" type="parTrans" cxnId="{F6630C98-2649-4614-8EF9-644FEF1FAA35}">
      <dgm:prSet/>
      <dgm:spPr/>
      <dgm:t>
        <a:bodyPr/>
        <a:lstStyle/>
        <a:p>
          <a:endParaRPr lang="es-ES"/>
        </a:p>
      </dgm:t>
    </dgm:pt>
    <dgm:pt modelId="{68ED15F4-ED7A-46BA-A0A4-C6DD2C2B9919}" type="sibTrans" cxnId="{F6630C98-2649-4614-8EF9-644FEF1FAA35}">
      <dgm:prSet/>
      <dgm:spPr/>
      <dgm:t>
        <a:bodyPr/>
        <a:lstStyle/>
        <a:p>
          <a:endParaRPr lang="es-ES"/>
        </a:p>
      </dgm:t>
    </dgm:pt>
    <dgm:pt modelId="{1F78112E-17A7-4A5A-B256-60462E6D21D0}">
      <dgm:prSet/>
      <dgm:spPr/>
      <dgm:t>
        <a:bodyPr/>
        <a:lstStyle/>
        <a:p>
          <a:r>
            <a:rPr lang="es-ES"/>
            <a:t>F. naturales: Llueve un montón.</a:t>
          </a:r>
          <a:endParaRPr lang="es-ES" dirty="0"/>
        </a:p>
      </dgm:t>
    </dgm:pt>
    <dgm:pt modelId="{365D50A8-323C-4BCB-BD51-A4140799994A}" type="parTrans" cxnId="{0D282537-A37A-4863-A7D2-F4074F5E0FD8}">
      <dgm:prSet/>
      <dgm:spPr/>
      <dgm:t>
        <a:bodyPr/>
        <a:lstStyle/>
        <a:p>
          <a:endParaRPr lang="es-ES"/>
        </a:p>
      </dgm:t>
    </dgm:pt>
    <dgm:pt modelId="{1B4B7244-0BA6-4B4E-A73A-4D1689063BEF}" type="sibTrans" cxnId="{0D282537-A37A-4863-A7D2-F4074F5E0FD8}">
      <dgm:prSet/>
      <dgm:spPr/>
      <dgm:t>
        <a:bodyPr/>
        <a:lstStyle/>
        <a:p>
          <a:endParaRPr lang="es-ES"/>
        </a:p>
      </dgm:t>
    </dgm:pt>
    <dgm:pt modelId="{BA6FF0CF-5334-46EA-A055-BC26F18B2E79}">
      <dgm:prSet/>
      <dgm:spPr/>
      <dgm:t>
        <a:bodyPr/>
        <a:lstStyle/>
        <a:p>
          <a:r>
            <a:rPr lang="es-ES"/>
            <a:t>Hacer, estar y ser: Hace calor. Es tarde ya.</a:t>
          </a:r>
          <a:endParaRPr lang="es-ES" dirty="0"/>
        </a:p>
      </dgm:t>
    </dgm:pt>
    <dgm:pt modelId="{4522BEE5-A2D2-408E-8624-1D859D9BB93B}" type="parTrans" cxnId="{A0F54FCC-F577-4CC8-80BD-6871F617179B}">
      <dgm:prSet/>
      <dgm:spPr/>
      <dgm:t>
        <a:bodyPr/>
        <a:lstStyle/>
        <a:p>
          <a:endParaRPr lang="es-ES"/>
        </a:p>
      </dgm:t>
    </dgm:pt>
    <dgm:pt modelId="{5DB88B62-9E5C-4D16-8A59-4DB839F8B003}" type="sibTrans" cxnId="{A0F54FCC-F577-4CC8-80BD-6871F617179B}">
      <dgm:prSet/>
      <dgm:spPr/>
      <dgm:t>
        <a:bodyPr/>
        <a:lstStyle/>
        <a:p>
          <a:endParaRPr lang="es-ES"/>
        </a:p>
      </dgm:t>
    </dgm:pt>
    <dgm:pt modelId="{EF173B8C-0055-4866-B038-B60A8091A727}">
      <dgm:prSet/>
      <dgm:spPr/>
      <dgm:t>
        <a:bodyPr/>
        <a:lstStyle/>
        <a:p>
          <a:r>
            <a:rPr lang="es-ES" dirty="0"/>
            <a:t>Haber: ¿Hay aceite en casa?</a:t>
          </a:r>
        </a:p>
      </dgm:t>
    </dgm:pt>
    <dgm:pt modelId="{BBD8F4B7-0A3A-4146-BB1B-ED4738C02D9A}" type="parTrans" cxnId="{F7837120-BB38-42B7-9168-DFA3224E868C}">
      <dgm:prSet/>
      <dgm:spPr/>
      <dgm:t>
        <a:bodyPr/>
        <a:lstStyle/>
        <a:p>
          <a:endParaRPr lang="es-ES"/>
        </a:p>
      </dgm:t>
    </dgm:pt>
    <dgm:pt modelId="{9FD5776A-E5F6-4FE7-9876-D236C59FF285}" type="sibTrans" cxnId="{F7837120-BB38-42B7-9168-DFA3224E868C}">
      <dgm:prSet/>
      <dgm:spPr/>
      <dgm:t>
        <a:bodyPr/>
        <a:lstStyle/>
        <a:p>
          <a:endParaRPr lang="es-ES"/>
        </a:p>
      </dgm:t>
    </dgm:pt>
    <dgm:pt modelId="{35EEED08-4D3D-40BB-BEC2-0DD7536D015C}">
      <dgm:prSet/>
      <dgm:spPr/>
      <dgm:t>
        <a:bodyPr/>
        <a:lstStyle/>
        <a:p>
          <a:r>
            <a:rPr lang="es-ES"/>
            <a:t>“Se”: Esa conversación se habló ayer. </a:t>
          </a:r>
          <a:endParaRPr lang="es-ES" dirty="0"/>
        </a:p>
      </dgm:t>
    </dgm:pt>
    <dgm:pt modelId="{679160EC-36C9-42D1-9486-1789EE6165B3}" type="parTrans" cxnId="{C11DE690-DD4B-45F7-A319-93D24647AE3B}">
      <dgm:prSet/>
      <dgm:spPr/>
      <dgm:t>
        <a:bodyPr/>
        <a:lstStyle/>
        <a:p>
          <a:endParaRPr lang="es-ES"/>
        </a:p>
      </dgm:t>
    </dgm:pt>
    <dgm:pt modelId="{1FA2AABC-DEED-4BE9-8D65-BA5026E4DB5D}" type="sibTrans" cxnId="{C11DE690-DD4B-45F7-A319-93D24647AE3B}">
      <dgm:prSet/>
      <dgm:spPr/>
      <dgm:t>
        <a:bodyPr/>
        <a:lstStyle/>
        <a:p>
          <a:endParaRPr lang="es-ES"/>
        </a:p>
      </dgm:t>
    </dgm:pt>
    <dgm:pt modelId="{32344A1B-6FA5-41F6-913A-955B294EA593}">
      <dgm:prSet/>
      <dgm:spPr>
        <a:solidFill>
          <a:srgbClr val="4FB4FF"/>
        </a:solidFill>
      </dgm:spPr>
      <dgm:t>
        <a:bodyPr/>
        <a:lstStyle/>
        <a:p>
          <a:r>
            <a:rPr lang="es-ES" dirty="0"/>
            <a:t>“Medias”: Intransitivas con </a:t>
          </a:r>
          <a:r>
            <a:rPr lang="es-ES" dirty="0" err="1"/>
            <a:t>vbos</a:t>
          </a:r>
          <a:r>
            <a:rPr lang="es-ES" dirty="0"/>
            <a:t> pronominales</a:t>
          </a:r>
        </a:p>
      </dgm:t>
    </dgm:pt>
    <dgm:pt modelId="{CB8A262D-0B5A-4BA0-BD13-C197E3892B53}" type="parTrans" cxnId="{08ABC828-6135-4C48-86B1-E104A1EAE1F1}">
      <dgm:prSet/>
      <dgm:spPr/>
      <dgm:t>
        <a:bodyPr/>
        <a:lstStyle/>
        <a:p>
          <a:endParaRPr lang="es-ES"/>
        </a:p>
      </dgm:t>
    </dgm:pt>
    <dgm:pt modelId="{49099E31-A84E-449F-8F34-DAAD3B486F55}" type="sibTrans" cxnId="{08ABC828-6135-4C48-86B1-E104A1EAE1F1}">
      <dgm:prSet/>
      <dgm:spPr/>
      <dgm:t>
        <a:bodyPr/>
        <a:lstStyle/>
        <a:p>
          <a:endParaRPr lang="es-ES"/>
        </a:p>
      </dgm:t>
    </dgm:pt>
    <dgm:pt modelId="{2E2B4D2C-1457-46FE-9035-A82B0C81EBFD}">
      <dgm:prSet/>
      <dgm:spPr/>
      <dgm:t>
        <a:bodyPr/>
        <a:lstStyle/>
        <a:p>
          <a:r>
            <a:rPr lang="es-ES"/>
            <a:t>Van Gogh pintó </a:t>
          </a:r>
          <a:r>
            <a:rPr lang="es-ES" i="1"/>
            <a:t>La noche estrellada.</a:t>
          </a:r>
          <a:endParaRPr lang="es-ES" dirty="0"/>
        </a:p>
      </dgm:t>
    </dgm:pt>
    <dgm:pt modelId="{7F3D997E-F299-44BF-B6D0-CE0AF7B61256}" type="parTrans" cxnId="{F939A3F0-F20A-4C78-A826-2C3E8134952D}">
      <dgm:prSet/>
      <dgm:spPr/>
      <dgm:t>
        <a:bodyPr/>
        <a:lstStyle/>
        <a:p>
          <a:endParaRPr lang="es-ES"/>
        </a:p>
      </dgm:t>
    </dgm:pt>
    <dgm:pt modelId="{C683784F-D08A-456B-BECF-DC47A1CF85F9}" type="sibTrans" cxnId="{F939A3F0-F20A-4C78-A826-2C3E8134952D}">
      <dgm:prSet/>
      <dgm:spPr/>
      <dgm:t>
        <a:bodyPr/>
        <a:lstStyle/>
        <a:p>
          <a:endParaRPr lang="es-ES"/>
        </a:p>
      </dgm:t>
    </dgm:pt>
    <dgm:pt modelId="{48CF9CF0-E20F-4B2A-83E8-4447D33AB622}">
      <dgm:prSet custT="1"/>
      <dgm:spPr/>
      <dgm:t>
        <a:bodyPr/>
        <a:lstStyle/>
        <a:p>
          <a:r>
            <a:rPr lang="es-ES" sz="1400"/>
            <a:t>EL SUJETO EXPERIMENTA UN CAMBIO Y NO SE PRODUCE POR LA ACCIÓN DE UN AGENTE.</a:t>
          </a:r>
          <a:endParaRPr lang="es-ES" sz="1400" dirty="0"/>
        </a:p>
      </dgm:t>
    </dgm:pt>
    <dgm:pt modelId="{06E33CB7-9A98-488A-8F8F-2580E58A6484}" type="parTrans" cxnId="{51F4D081-E360-4E58-B0C5-B666BBC9A098}">
      <dgm:prSet/>
      <dgm:spPr/>
      <dgm:t>
        <a:bodyPr/>
        <a:lstStyle/>
        <a:p>
          <a:endParaRPr lang="es-ES"/>
        </a:p>
      </dgm:t>
    </dgm:pt>
    <dgm:pt modelId="{E58E4D55-16C1-4685-BEE8-2915065B81ED}" type="sibTrans" cxnId="{51F4D081-E360-4E58-B0C5-B666BBC9A098}">
      <dgm:prSet/>
      <dgm:spPr/>
      <dgm:t>
        <a:bodyPr/>
        <a:lstStyle/>
        <a:p>
          <a:endParaRPr lang="es-ES"/>
        </a:p>
      </dgm:t>
    </dgm:pt>
    <dgm:pt modelId="{2261E3D8-615E-41C8-91AA-A6629FB5FAA4}">
      <dgm:prSet custT="1"/>
      <dgm:spPr/>
      <dgm:t>
        <a:bodyPr/>
        <a:lstStyle/>
        <a:p>
          <a:r>
            <a:rPr lang="es-ES" sz="1400" b="1" dirty="0"/>
            <a:t>Se cerró la ventana. Me caí al suelo. Me enfadé al oír eso.</a:t>
          </a:r>
        </a:p>
      </dgm:t>
    </dgm:pt>
    <dgm:pt modelId="{EB41B241-C916-4C4C-8192-7D27A2916251}" type="parTrans" cxnId="{EBAAB5D3-5613-42A3-8225-FC33CD76498B}">
      <dgm:prSet/>
      <dgm:spPr/>
      <dgm:t>
        <a:bodyPr/>
        <a:lstStyle/>
        <a:p>
          <a:endParaRPr lang="es-ES"/>
        </a:p>
      </dgm:t>
    </dgm:pt>
    <dgm:pt modelId="{918E6EBC-AB1E-4038-A977-5A08A6BCA07B}" type="sibTrans" cxnId="{EBAAB5D3-5613-42A3-8225-FC33CD76498B}">
      <dgm:prSet/>
      <dgm:spPr/>
      <dgm:t>
        <a:bodyPr/>
        <a:lstStyle/>
        <a:p>
          <a:endParaRPr lang="es-ES"/>
        </a:p>
      </dgm:t>
    </dgm:pt>
    <dgm:pt modelId="{FA4B2E4B-99F3-46D9-983B-211BAAEF1AA9}">
      <dgm:prSet/>
      <dgm:spPr/>
      <dgm:t>
        <a:bodyPr/>
        <a:lstStyle/>
        <a:p>
          <a:endParaRPr lang="es-ES" sz="1200" dirty="0"/>
        </a:p>
      </dgm:t>
    </dgm:pt>
    <dgm:pt modelId="{766DFCA2-2DF3-4FA5-AA59-2CA974BE8DFF}" type="parTrans" cxnId="{7B4C0DAD-07F3-4246-B7A5-C3F9961B2ED4}">
      <dgm:prSet/>
      <dgm:spPr/>
      <dgm:t>
        <a:bodyPr/>
        <a:lstStyle/>
        <a:p>
          <a:endParaRPr lang="es-ES"/>
        </a:p>
      </dgm:t>
    </dgm:pt>
    <dgm:pt modelId="{F568DBA7-1EBE-4E79-8939-32C6CB0E4189}" type="sibTrans" cxnId="{7B4C0DAD-07F3-4246-B7A5-C3F9961B2ED4}">
      <dgm:prSet/>
      <dgm:spPr/>
      <dgm:t>
        <a:bodyPr/>
        <a:lstStyle/>
        <a:p>
          <a:endParaRPr lang="es-ES"/>
        </a:p>
      </dgm:t>
    </dgm:pt>
    <dgm:pt modelId="{37D7426B-BCE0-44AB-8C2F-B210A7B2B54B}">
      <dgm:prSet/>
      <dgm:spPr/>
      <dgm:t>
        <a:bodyPr/>
        <a:lstStyle/>
        <a:p>
          <a:endParaRPr lang="es-ES" sz="1200" dirty="0"/>
        </a:p>
      </dgm:t>
    </dgm:pt>
    <dgm:pt modelId="{22A07F5C-EB5E-4F10-9A90-81390E193DF2}" type="parTrans" cxnId="{010498C6-C1D2-433F-ADB6-58F8F19B1673}">
      <dgm:prSet/>
      <dgm:spPr/>
      <dgm:t>
        <a:bodyPr/>
        <a:lstStyle/>
        <a:p>
          <a:endParaRPr lang="es-ES"/>
        </a:p>
      </dgm:t>
    </dgm:pt>
    <dgm:pt modelId="{8C1D1EB5-61C8-44AF-8B35-9B3180760D22}" type="sibTrans" cxnId="{010498C6-C1D2-433F-ADB6-58F8F19B1673}">
      <dgm:prSet/>
      <dgm:spPr/>
      <dgm:t>
        <a:bodyPr/>
        <a:lstStyle/>
        <a:p>
          <a:endParaRPr lang="es-ES"/>
        </a:p>
      </dgm:t>
    </dgm:pt>
    <dgm:pt modelId="{4E1EA65D-2082-43E5-B134-FEEE52A76291}">
      <dgm:prSet/>
      <dgm:spPr/>
      <dgm:t>
        <a:bodyPr/>
        <a:lstStyle/>
        <a:p>
          <a:endParaRPr lang="es-ES" sz="1200" dirty="0"/>
        </a:p>
      </dgm:t>
    </dgm:pt>
    <dgm:pt modelId="{89648F23-5F62-41F3-89AD-FBF5C24CBB26}" type="parTrans" cxnId="{6739C0A3-54D1-486F-9A44-1ADF91173BA9}">
      <dgm:prSet/>
      <dgm:spPr/>
      <dgm:t>
        <a:bodyPr/>
        <a:lstStyle/>
        <a:p>
          <a:endParaRPr lang="es-ES"/>
        </a:p>
      </dgm:t>
    </dgm:pt>
    <dgm:pt modelId="{1D3B96A5-61BE-4AA2-8739-D5759276DB0A}" type="sibTrans" cxnId="{6739C0A3-54D1-486F-9A44-1ADF91173BA9}">
      <dgm:prSet/>
      <dgm:spPr/>
      <dgm:t>
        <a:bodyPr/>
        <a:lstStyle/>
        <a:p>
          <a:endParaRPr lang="es-ES"/>
        </a:p>
      </dgm:t>
    </dgm:pt>
    <dgm:pt modelId="{9FB5D09E-65A4-40E4-8814-4CB35F80D119}">
      <dgm:prSet custT="1"/>
      <dgm:spPr/>
      <dgm:t>
        <a:bodyPr/>
        <a:lstStyle/>
        <a:p>
          <a:r>
            <a:rPr lang="es-ES" sz="1600"/>
            <a:t>AMBIGUA:</a:t>
          </a:r>
          <a:endParaRPr lang="es-ES" sz="1600" dirty="0"/>
        </a:p>
      </dgm:t>
    </dgm:pt>
    <dgm:pt modelId="{F5A1CBA5-74ED-439E-8D57-782C74CB7DFD}" type="parTrans" cxnId="{DC611009-1151-4E35-88B8-C813B816ACEA}">
      <dgm:prSet/>
      <dgm:spPr/>
      <dgm:t>
        <a:bodyPr/>
        <a:lstStyle/>
        <a:p>
          <a:endParaRPr lang="es-ES"/>
        </a:p>
      </dgm:t>
    </dgm:pt>
    <dgm:pt modelId="{73DBA8C4-4FED-4B30-9469-CC84A9DF80C9}" type="sibTrans" cxnId="{DC611009-1151-4E35-88B8-C813B816ACEA}">
      <dgm:prSet/>
      <dgm:spPr/>
      <dgm:t>
        <a:bodyPr/>
        <a:lstStyle/>
        <a:p>
          <a:endParaRPr lang="es-ES"/>
        </a:p>
      </dgm:t>
    </dgm:pt>
    <dgm:pt modelId="{6EFEC522-E1A2-495B-B459-9EFFECFA1B5F}">
      <dgm:prSet custT="1"/>
      <dgm:spPr/>
      <dgm:t>
        <a:bodyPr/>
        <a:lstStyle/>
        <a:p>
          <a:endParaRPr lang="es-ES" sz="1400" dirty="0"/>
        </a:p>
      </dgm:t>
    </dgm:pt>
    <dgm:pt modelId="{582C41F2-0E26-472E-865A-EE94DF5A5B61}" type="parTrans" cxnId="{F97946EA-92FD-451C-90DA-1CBAA184A8F0}">
      <dgm:prSet/>
      <dgm:spPr/>
      <dgm:t>
        <a:bodyPr/>
        <a:lstStyle/>
        <a:p>
          <a:endParaRPr lang="es-ES"/>
        </a:p>
      </dgm:t>
    </dgm:pt>
    <dgm:pt modelId="{F0A9AA20-A5D8-4B87-9E53-B91CBC8EF1B7}" type="sibTrans" cxnId="{F97946EA-92FD-451C-90DA-1CBAA184A8F0}">
      <dgm:prSet/>
      <dgm:spPr/>
      <dgm:t>
        <a:bodyPr/>
        <a:lstStyle/>
        <a:p>
          <a:endParaRPr lang="es-ES"/>
        </a:p>
      </dgm:t>
    </dgm:pt>
    <dgm:pt modelId="{C8B4FBBF-F906-4DAF-8B1B-A4E63985A428}">
      <dgm:prSet custT="1"/>
      <dgm:spPr/>
      <dgm:t>
        <a:bodyPr/>
        <a:lstStyle/>
        <a:p>
          <a:r>
            <a:rPr lang="es-ES" sz="1400" dirty="0"/>
            <a:t>Tenía calor y </a:t>
          </a:r>
          <a:r>
            <a:rPr lang="es-ES" sz="1400" dirty="0">
              <a:solidFill>
                <a:srgbClr val="FF0000"/>
              </a:solidFill>
            </a:rPr>
            <a:t>me</a:t>
          </a:r>
          <a:r>
            <a:rPr lang="es-ES" sz="1400" dirty="0"/>
            <a:t> mojé. </a:t>
          </a:r>
          <a:r>
            <a:rPr lang="es-ES" sz="1400" dirty="0">
              <a:solidFill>
                <a:srgbClr val="FF0000"/>
              </a:solidFill>
            </a:rPr>
            <a:t>CD</a:t>
          </a:r>
        </a:p>
      </dgm:t>
    </dgm:pt>
    <dgm:pt modelId="{1CF88588-0A09-4BB2-B5BB-7F68721CD0C5}" type="parTrans" cxnId="{12F70C68-420F-4948-A6AB-FE07CCFCBA90}">
      <dgm:prSet/>
      <dgm:spPr/>
      <dgm:t>
        <a:bodyPr/>
        <a:lstStyle/>
        <a:p>
          <a:endParaRPr lang="es-ES"/>
        </a:p>
      </dgm:t>
    </dgm:pt>
    <dgm:pt modelId="{DE2C895F-9D2A-4143-82D2-9C701552849D}" type="sibTrans" cxnId="{12F70C68-420F-4948-A6AB-FE07CCFCBA90}">
      <dgm:prSet/>
      <dgm:spPr/>
      <dgm:t>
        <a:bodyPr/>
        <a:lstStyle/>
        <a:p>
          <a:endParaRPr lang="es-ES"/>
        </a:p>
      </dgm:t>
    </dgm:pt>
    <dgm:pt modelId="{532032CA-05A5-455A-8D1E-4E38B4A965E8}">
      <dgm:prSet custT="1"/>
      <dgm:spPr/>
      <dgm:t>
        <a:bodyPr/>
        <a:lstStyle/>
        <a:p>
          <a:endParaRPr lang="es-ES" sz="1600" dirty="0"/>
        </a:p>
      </dgm:t>
    </dgm:pt>
    <dgm:pt modelId="{A89B95D3-C931-461E-A7A3-5B4AD20C0E6E}" type="parTrans" cxnId="{3AAD352A-C334-41DF-961A-81DF874440CA}">
      <dgm:prSet/>
      <dgm:spPr/>
      <dgm:t>
        <a:bodyPr/>
        <a:lstStyle/>
        <a:p>
          <a:endParaRPr lang="es-ES"/>
        </a:p>
      </dgm:t>
    </dgm:pt>
    <dgm:pt modelId="{DE7D37DB-24B6-4094-BE2F-AD1531356C3A}" type="sibTrans" cxnId="{3AAD352A-C334-41DF-961A-81DF874440CA}">
      <dgm:prSet/>
      <dgm:spPr/>
      <dgm:t>
        <a:bodyPr/>
        <a:lstStyle/>
        <a:p>
          <a:endParaRPr lang="es-ES"/>
        </a:p>
      </dgm:t>
    </dgm:pt>
    <dgm:pt modelId="{974EB351-AFFC-4977-9C5D-17D071CA5D4C}">
      <dgm:prSet custT="1"/>
      <dgm:spPr/>
      <dgm:t>
        <a:bodyPr/>
        <a:lstStyle/>
        <a:p>
          <a:r>
            <a:rPr lang="es-ES" sz="1400" dirty="0"/>
            <a:t>Caminaba bajo la lluvia y </a:t>
          </a:r>
          <a:r>
            <a:rPr lang="es-ES" sz="1400" dirty="0">
              <a:solidFill>
                <a:srgbClr val="FF0000"/>
              </a:solidFill>
            </a:rPr>
            <a:t>me mojé</a:t>
          </a:r>
          <a:r>
            <a:rPr lang="es-ES" sz="1400" dirty="0"/>
            <a:t>. </a:t>
          </a:r>
          <a:r>
            <a:rPr lang="es-ES" sz="1400" dirty="0">
              <a:solidFill>
                <a:srgbClr val="FF0000"/>
              </a:solidFill>
            </a:rPr>
            <a:t>VBO PRON.</a:t>
          </a:r>
        </a:p>
      </dgm:t>
    </dgm:pt>
    <dgm:pt modelId="{5D030698-1F20-4CF4-A1A4-185B90CA4AA9}" type="parTrans" cxnId="{F2B790AC-DA50-44AC-95F2-2142AF20C117}">
      <dgm:prSet/>
      <dgm:spPr/>
      <dgm:t>
        <a:bodyPr/>
        <a:lstStyle/>
        <a:p>
          <a:endParaRPr lang="es-ES"/>
        </a:p>
      </dgm:t>
    </dgm:pt>
    <dgm:pt modelId="{55AAE1A0-81FF-4E90-9709-040203AD8974}" type="sibTrans" cxnId="{F2B790AC-DA50-44AC-95F2-2142AF20C117}">
      <dgm:prSet/>
      <dgm:spPr/>
      <dgm:t>
        <a:bodyPr/>
        <a:lstStyle/>
        <a:p>
          <a:endParaRPr lang="es-ES"/>
        </a:p>
      </dgm:t>
    </dgm:pt>
    <dgm:pt modelId="{246856AD-0CDC-4276-A588-0AEED0DC5532}" type="pres">
      <dgm:prSet presAssocID="{1BEACA4C-21D1-491B-B637-A97FEBCC1AFA}" presName="Name0" presStyleCnt="0">
        <dgm:presLayoutVars>
          <dgm:dir/>
          <dgm:animLvl val="lvl"/>
          <dgm:resizeHandles val="exact"/>
        </dgm:presLayoutVars>
      </dgm:prSet>
      <dgm:spPr/>
    </dgm:pt>
    <dgm:pt modelId="{A8A6E7EC-097A-4682-BB97-08D43761118B}" type="pres">
      <dgm:prSet presAssocID="{D3CCEF83-DE29-4287-8386-D3A094AC1D6E}" presName="linNode" presStyleCnt="0"/>
      <dgm:spPr/>
    </dgm:pt>
    <dgm:pt modelId="{A921FD75-2745-4DCC-9990-9D67C05C8BC4}" type="pres">
      <dgm:prSet presAssocID="{D3CCEF83-DE29-4287-8386-D3A094AC1D6E}" presName="parentText" presStyleLbl="node1" presStyleIdx="0" presStyleCnt="4" custScaleX="106086" custScaleY="68300">
        <dgm:presLayoutVars>
          <dgm:chMax val="1"/>
          <dgm:bulletEnabled val="1"/>
        </dgm:presLayoutVars>
      </dgm:prSet>
      <dgm:spPr/>
    </dgm:pt>
    <dgm:pt modelId="{39D01014-31B4-4ABB-92D7-FDC8BAFF1100}" type="pres">
      <dgm:prSet presAssocID="{D3CCEF83-DE29-4287-8386-D3A094AC1D6E}" presName="descendantText" presStyleLbl="alignAccFollowNode1" presStyleIdx="0" presStyleCnt="4" custScaleX="93934" custScaleY="42248">
        <dgm:presLayoutVars>
          <dgm:bulletEnabled val="1"/>
        </dgm:presLayoutVars>
      </dgm:prSet>
      <dgm:spPr/>
    </dgm:pt>
    <dgm:pt modelId="{665A5FAE-9BF5-4F53-B5AE-BDA84D524975}" type="pres">
      <dgm:prSet presAssocID="{924F53E0-4F35-461E-92A0-4865011EC620}" presName="sp" presStyleCnt="0"/>
      <dgm:spPr/>
    </dgm:pt>
    <dgm:pt modelId="{D507BBB3-FA96-4197-A433-BD3A5EAB5DDA}" type="pres">
      <dgm:prSet presAssocID="{9F88008C-ABC1-46E1-821B-5B822A182071}" presName="linNode" presStyleCnt="0"/>
      <dgm:spPr/>
    </dgm:pt>
    <dgm:pt modelId="{CE223C29-7729-49D6-BE66-3A71EA1506B4}" type="pres">
      <dgm:prSet presAssocID="{9F88008C-ABC1-46E1-821B-5B822A182071}" presName="parentText" presStyleLbl="node1" presStyleIdx="1" presStyleCnt="4" custScaleX="107774" custScaleY="74499">
        <dgm:presLayoutVars>
          <dgm:chMax val="1"/>
          <dgm:bulletEnabled val="1"/>
        </dgm:presLayoutVars>
      </dgm:prSet>
      <dgm:spPr/>
    </dgm:pt>
    <dgm:pt modelId="{C0734526-598C-4971-BAA6-1892E31F0316}" type="pres">
      <dgm:prSet presAssocID="{9F88008C-ABC1-46E1-821B-5B822A182071}" presName="descendantText" presStyleLbl="alignAccFollowNode1" presStyleIdx="1" presStyleCnt="4" custScaleX="92791" custScaleY="57291" custLinFactNeighborX="-884" custLinFactNeighborY="1118">
        <dgm:presLayoutVars>
          <dgm:bulletEnabled val="1"/>
        </dgm:presLayoutVars>
      </dgm:prSet>
      <dgm:spPr/>
    </dgm:pt>
    <dgm:pt modelId="{1F4A9936-28DD-440E-9278-D06E06C89E64}" type="pres">
      <dgm:prSet presAssocID="{0D6CE2CB-9837-42FF-9929-E8D0800DAA6F}" presName="sp" presStyleCnt="0"/>
      <dgm:spPr/>
    </dgm:pt>
    <dgm:pt modelId="{B4C2D0DC-38D7-4C6F-995E-34307B143C28}" type="pres">
      <dgm:prSet presAssocID="{EEBEAF7D-CDF7-4BD5-A4F1-54D25A82125C}" presName="linNode" presStyleCnt="0"/>
      <dgm:spPr/>
    </dgm:pt>
    <dgm:pt modelId="{2CC510FC-C405-469D-8F28-1B8CB996B93C}" type="pres">
      <dgm:prSet presAssocID="{EEBEAF7D-CDF7-4BD5-A4F1-54D25A82125C}" presName="parentText" presStyleLbl="node1" presStyleIdx="2" presStyleCnt="4" custScaleX="109725" custScaleY="108850">
        <dgm:presLayoutVars>
          <dgm:chMax val="1"/>
          <dgm:bulletEnabled val="1"/>
        </dgm:presLayoutVars>
      </dgm:prSet>
      <dgm:spPr/>
    </dgm:pt>
    <dgm:pt modelId="{118A29D7-57CF-42D0-ABF5-C56679122BC9}" type="pres">
      <dgm:prSet presAssocID="{EEBEAF7D-CDF7-4BD5-A4F1-54D25A82125C}" presName="descendantText" presStyleLbl="alignAccFollowNode1" presStyleIdx="2" presStyleCnt="4" custScaleX="91022" custScaleY="122359">
        <dgm:presLayoutVars>
          <dgm:bulletEnabled val="1"/>
        </dgm:presLayoutVars>
      </dgm:prSet>
      <dgm:spPr/>
    </dgm:pt>
    <dgm:pt modelId="{5AC5444F-2BB7-49E5-957B-DC6422D05BFD}" type="pres">
      <dgm:prSet presAssocID="{68ED15F4-ED7A-46BA-A0A4-C6DD2C2B9919}" presName="sp" presStyleCnt="0"/>
      <dgm:spPr/>
    </dgm:pt>
    <dgm:pt modelId="{9BF63328-1993-43A5-9351-A23C65EC333A}" type="pres">
      <dgm:prSet presAssocID="{32344A1B-6FA5-41F6-913A-955B294EA593}" presName="linNode" presStyleCnt="0"/>
      <dgm:spPr/>
    </dgm:pt>
    <dgm:pt modelId="{84CE7327-2912-44A9-8887-9BCFD803EDEF}" type="pres">
      <dgm:prSet presAssocID="{32344A1B-6FA5-41F6-913A-955B294EA593}" presName="parentText" presStyleLbl="node1" presStyleIdx="3" presStyleCnt="4" custScaleX="108361" custScaleY="95818">
        <dgm:presLayoutVars>
          <dgm:chMax val="1"/>
          <dgm:bulletEnabled val="1"/>
        </dgm:presLayoutVars>
      </dgm:prSet>
      <dgm:spPr/>
    </dgm:pt>
    <dgm:pt modelId="{595A3648-4BA0-4BD7-9C02-FE120BCFDC2E}" type="pres">
      <dgm:prSet presAssocID="{32344A1B-6FA5-41F6-913A-955B294EA593}" presName="descendantText" presStyleLbl="alignAccFollowNode1" presStyleIdx="3" presStyleCnt="4" custScaleX="93011" custScaleY="114960">
        <dgm:presLayoutVars>
          <dgm:bulletEnabled val="1"/>
        </dgm:presLayoutVars>
      </dgm:prSet>
      <dgm:spPr/>
    </dgm:pt>
  </dgm:ptLst>
  <dgm:cxnLst>
    <dgm:cxn modelId="{DC611009-1151-4E35-88B8-C813B816ACEA}" srcId="{32344A1B-6FA5-41F6-913A-955B294EA593}" destId="{9FB5D09E-65A4-40E4-8814-4CB35F80D119}" srcOrd="4" destOrd="0" parTransId="{F5A1CBA5-74ED-439E-8D57-782C74CB7DFD}" sibTransId="{73DBA8C4-4FED-4B30-9469-CC84A9DF80C9}"/>
    <dgm:cxn modelId="{CEAE270C-3358-4AFF-8B90-33512C41C7D2}" type="presOf" srcId="{EEBEAF7D-CDF7-4BD5-A4F1-54D25A82125C}" destId="{2CC510FC-C405-469D-8F28-1B8CB996B93C}" srcOrd="0" destOrd="0" presId="urn:microsoft.com/office/officeart/2005/8/layout/vList5"/>
    <dgm:cxn modelId="{E0BD300E-FDD5-4EAC-9F6C-66E3AF5F2A1D}" srcId="{1BEACA4C-21D1-491B-B637-A97FEBCC1AFA}" destId="{9F88008C-ABC1-46E1-821B-5B822A182071}" srcOrd="1" destOrd="0" parTransId="{8FD3AD98-8564-427E-9B81-1B0762ABA98B}" sibTransId="{0D6CE2CB-9837-42FF-9929-E8D0800DAA6F}"/>
    <dgm:cxn modelId="{62873010-A3E5-4F3C-801A-8FFA107318E3}" type="presOf" srcId="{D3CCEF83-DE29-4287-8386-D3A094AC1D6E}" destId="{A921FD75-2745-4DCC-9990-9D67C05C8BC4}" srcOrd="0" destOrd="0" presId="urn:microsoft.com/office/officeart/2005/8/layout/vList5"/>
    <dgm:cxn modelId="{72CEF51E-D36F-4CDE-97B3-708E13027D95}" type="presOf" srcId="{1F78112E-17A7-4A5A-B256-60462E6D21D0}" destId="{118A29D7-57CF-42D0-ABF5-C56679122BC9}" srcOrd="0" destOrd="0" presId="urn:microsoft.com/office/officeart/2005/8/layout/vList5"/>
    <dgm:cxn modelId="{9AB2791F-2039-4C79-8C60-0D2966A3BB1E}" type="presOf" srcId="{BA6FF0CF-5334-46EA-A055-BC26F18B2E79}" destId="{118A29D7-57CF-42D0-ABF5-C56679122BC9}" srcOrd="0" destOrd="1" presId="urn:microsoft.com/office/officeart/2005/8/layout/vList5"/>
    <dgm:cxn modelId="{46DC4E20-A3E3-4AB6-B35D-94A728339E00}" type="presOf" srcId="{EF173B8C-0055-4866-B038-B60A8091A727}" destId="{118A29D7-57CF-42D0-ABF5-C56679122BC9}" srcOrd="0" destOrd="2" presId="urn:microsoft.com/office/officeart/2005/8/layout/vList5"/>
    <dgm:cxn modelId="{F7837120-BB38-42B7-9168-DFA3224E868C}" srcId="{EEBEAF7D-CDF7-4BD5-A4F1-54D25A82125C}" destId="{EF173B8C-0055-4866-B038-B60A8091A727}" srcOrd="2" destOrd="0" parTransId="{BBD8F4B7-0A3A-4146-BB1B-ED4738C02D9A}" sibTransId="{9FD5776A-E5F6-4FE7-9876-D236C59FF285}"/>
    <dgm:cxn modelId="{08ABC828-6135-4C48-86B1-E104A1EAE1F1}" srcId="{1BEACA4C-21D1-491B-B637-A97FEBCC1AFA}" destId="{32344A1B-6FA5-41F6-913A-955B294EA593}" srcOrd="3" destOrd="0" parTransId="{CB8A262D-0B5A-4BA0-BD13-C197E3892B53}" sibTransId="{49099E31-A84E-449F-8F34-DAAD3B486F55}"/>
    <dgm:cxn modelId="{3AAD352A-C334-41DF-961A-81DF874440CA}" srcId="{32344A1B-6FA5-41F6-913A-955B294EA593}" destId="{532032CA-05A5-455A-8D1E-4E38B4A965E8}" srcOrd="1" destOrd="0" parTransId="{A89B95D3-C931-461E-A7A3-5B4AD20C0E6E}" sibTransId="{DE7D37DB-24B6-4094-BE2F-AD1531356C3A}"/>
    <dgm:cxn modelId="{939E2A31-692B-405E-92FA-9B577A6DF451}" type="presOf" srcId="{32344A1B-6FA5-41F6-913A-955B294EA593}" destId="{84CE7327-2912-44A9-8887-9BCFD803EDEF}" srcOrd="0" destOrd="0" presId="urn:microsoft.com/office/officeart/2005/8/layout/vList5"/>
    <dgm:cxn modelId="{0B4D8632-EDE3-4BB1-97C8-15F49BA8A4C9}" type="presOf" srcId="{532032CA-05A5-455A-8D1E-4E38B4A965E8}" destId="{595A3648-4BA0-4BD7-9C02-FE120BCFDC2E}" srcOrd="0" destOrd="1" presId="urn:microsoft.com/office/officeart/2005/8/layout/vList5"/>
    <dgm:cxn modelId="{0D282537-A37A-4863-A7D2-F4074F5E0FD8}" srcId="{EEBEAF7D-CDF7-4BD5-A4F1-54D25A82125C}" destId="{1F78112E-17A7-4A5A-B256-60462E6D21D0}" srcOrd="0" destOrd="0" parTransId="{365D50A8-323C-4BCB-BD51-A4140799994A}" sibTransId="{1B4B7244-0BA6-4B4E-A73A-4D1689063BEF}"/>
    <dgm:cxn modelId="{2E2DCB38-31B9-4C9A-AC34-53E36878A787}" type="presOf" srcId="{35EEED08-4D3D-40BB-BEC2-0DD7536D015C}" destId="{118A29D7-57CF-42D0-ABF5-C56679122BC9}" srcOrd="0" destOrd="3" presId="urn:microsoft.com/office/officeart/2005/8/layout/vList5"/>
    <dgm:cxn modelId="{0BA4C339-ADAD-4268-A05C-420699FEB772}" type="presOf" srcId="{FA4B2E4B-99F3-46D9-983B-211BAAEF1AA9}" destId="{595A3648-4BA0-4BD7-9C02-FE120BCFDC2E}" srcOrd="0" destOrd="9" presId="urn:microsoft.com/office/officeart/2005/8/layout/vList5"/>
    <dgm:cxn modelId="{D90B123F-7ADD-434D-9E64-A94EB00B5043}" type="presOf" srcId="{4E1EA65D-2082-43E5-B134-FEEE52A76291}" destId="{595A3648-4BA0-4BD7-9C02-FE120BCFDC2E}" srcOrd="0" destOrd="7" presId="urn:microsoft.com/office/officeart/2005/8/layout/vList5"/>
    <dgm:cxn modelId="{62B24B5D-C8AE-4628-BBCF-FF42CA9B9985}" type="presOf" srcId="{1BEACA4C-21D1-491B-B637-A97FEBCC1AFA}" destId="{246856AD-0CDC-4276-A588-0AEED0DC5532}" srcOrd="0" destOrd="0" presId="urn:microsoft.com/office/officeart/2005/8/layout/vList5"/>
    <dgm:cxn modelId="{12F70C68-420F-4948-A6AB-FE07CCFCBA90}" srcId="{9FB5D09E-65A4-40E4-8814-4CB35F80D119}" destId="{C8B4FBBF-F906-4DAF-8B1B-A4E63985A428}" srcOrd="0" destOrd="0" parTransId="{1CF88588-0A09-4BB2-B5BB-7F68721CD0C5}" sibTransId="{DE2C895F-9D2A-4143-82D2-9C701552849D}"/>
    <dgm:cxn modelId="{4B924F49-BAF3-4F4D-9648-3A84F6DD2D95}" type="presOf" srcId="{C8B4FBBF-F906-4DAF-8B1B-A4E63985A428}" destId="{595A3648-4BA0-4BD7-9C02-FE120BCFDC2E}" srcOrd="0" destOrd="5" presId="urn:microsoft.com/office/officeart/2005/8/layout/vList5"/>
    <dgm:cxn modelId="{B76A8449-ADC3-4629-9F95-25DE2EF4DAEC}" type="presOf" srcId="{9FB5D09E-65A4-40E4-8814-4CB35F80D119}" destId="{595A3648-4BA0-4BD7-9C02-FE120BCFDC2E}" srcOrd="0" destOrd="4" presId="urn:microsoft.com/office/officeart/2005/8/layout/vList5"/>
    <dgm:cxn modelId="{51F4D081-E360-4E58-B0C5-B666BBC9A098}" srcId="{32344A1B-6FA5-41F6-913A-955B294EA593}" destId="{48CF9CF0-E20F-4B2A-83E8-4447D33AB622}" srcOrd="2" destOrd="0" parTransId="{06E33CB7-9A98-488A-8F8F-2580E58A6484}" sibTransId="{E58E4D55-16C1-4685-BEE8-2915065B81ED}"/>
    <dgm:cxn modelId="{A1BC6E82-6EB2-4386-9606-A27B560DE026}" type="presOf" srcId="{37D7426B-BCE0-44AB-8C2F-B210A7B2B54B}" destId="{595A3648-4BA0-4BD7-9C02-FE120BCFDC2E}" srcOrd="0" destOrd="8" presId="urn:microsoft.com/office/officeart/2005/8/layout/vList5"/>
    <dgm:cxn modelId="{3199EC8A-9164-48D4-BD34-9C0F083D7AD1}" type="presOf" srcId="{48CF9CF0-E20F-4B2A-83E8-4447D33AB622}" destId="{595A3648-4BA0-4BD7-9C02-FE120BCFDC2E}" srcOrd="0" destOrd="2" presId="urn:microsoft.com/office/officeart/2005/8/layout/vList5"/>
    <dgm:cxn modelId="{30B2808C-AA2C-4611-A33F-7A320A49A3B0}" srcId="{9F88008C-ABC1-46E1-821B-5B822A182071}" destId="{E136F5BF-5656-4AE4-9B89-BBF452F9CE31}" srcOrd="1" destOrd="0" parTransId="{B78C56A1-29EB-4CDE-A3B2-D787554676F4}" sibTransId="{EB52950C-D381-4C2D-BB9E-A74831A26679}"/>
    <dgm:cxn modelId="{C11DE690-DD4B-45F7-A319-93D24647AE3B}" srcId="{EEBEAF7D-CDF7-4BD5-A4F1-54D25A82125C}" destId="{35EEED08-4D3D-40BB-BEC2-0DD7536D015C}" srcOrd="3" destOrd="0" parTransId="{679160EC-36C9-42D1-9486-1789EE6165B3}" sibTransId="{1FA2AABC-DEED-4BE9-8D65-BA5026E4DB5D}"/>
    <dgm:cxn modelId="{F6630C98-2649-4614-8EF9-644FEF1FAA35}" srcId="{1BEACA4C-21D1-491B-B637-A97FEBCC1AFA}" destId="{EEBEAF7D-CDF7-4BD5-A4F1-54D25A82125C}" srcOrd="2" destOrd="0" parTransId="{810938F9-F8B5-4304-8C76-CD34BA27F01C}" sibTransId="{68ED15F4-ED7A-46BA-A0A4-C6DD2C2B9919}"/>
    <dgm:cxn modelId="{6739C0A3-54D1-486F-9A44-1ADF91173BA9}" srcId="{32344A1B-6FA5-41F6-913A-955B294EA593}" destId="{4E1EA65D-2082-43E5-B134-FEEE52A76291}" srcOrd="5" destOrd="0" parTransId="{89648F23-5F62-41F3-89AD-FBF5C24CBB26}" sibTransId="{1D3B96A5-61BE-4AA2-8739-D5759276DB0A}"/>
    <dgm:cxn modelId="{5B7D7AA4-EFB2-4DDC-A6D1-8B0BC0A7CDB9}" type="presOf" srcId="{974EB351-AFFC-4977-9C5D-17D071CA5D4C}" destId="{595A3648-4BA0-4BD7-9C02-FE120BCFDC2E}" srcOrd="0" destOrd="6" presId="urn:microsoft.com/office/officeart/2005/8/layout/vList5"/>
    <dgm:cxn modelId="{F2B790AC-DA50-44AC-95F2-2142AF20C117}" srcId="{9FB5D09E-65A4-40E4-8814-4CB35F80D119}" destId="{974EB351-AFFC-4977-9C5D-17D071CA5D4C}" srcOrd="1" destOrd="0" parTransId="{5D030698-1F20-4CF4-A1A4-185B90CA4AA9}" sibTransId="{55AAE1A0-81FF-4E90-9709-040203AD8974}"/>
    <dgm:cxn modelId="{7B4C0DAD-07F3-4246-B7A5-C3F9961B2ED4}" srcId="{32344A1B-6FA5-41F6-913A-955B294EA593}" destId="{FA4B2E4B-99F3-46D9-983B-211BAAEF1AA9}" srcOrd="7" destOrd="0" parTransId="{766DFCA2-2DF3-4FA5-AA59-2CA974BE8DFF}" sibTransId="{F568DBA7-1EBE-4E79-8939-32C6CB0E4189}"/>
    <dgm:cxn modelId="{858667B9-9400-4EED-A61C-EA9842D562EA}" type="presOf" srcId="{5CB27191-A4ED-43C1-B020-D8DF1AC357B5}" destId="{C0734526-598C-4971-BAA6-1892E31F0316}" srcOrd="0" destOrd="0" presId="urn:microsoft.com/office/officeart/2005/8/layout/vList5"/>
    <dgm:cxn modelId="{44C954C1-6AD1-41B8-AED1-98A2AC5206F3}" type="presOf" srcId="{6EFEC522-E1A2-495B-B459-9EFFECFA1B5F}" destId="{595A3648-4BA0-4BD7-9C02-FE120BCFDC2E}" srcOrd="0" destOrd="0" presId="urn:microsoft.com/office/officeart/2005/8/layout/vList5"/>
    <dgm:cxn modelId="{C1B236C5-D9B0-4A07-83AC-50ABD3AF3BA1}" srcId="{1BEACA4C-21D1-491B-B637-A97FEBCC1AFA}" destId="{D3CCEF83-DE29-4287-8386-D3A094AC1D6E}" srcOrd="0" destOrd="0" parTransId="{16BCDE6B-129D-4514-9146-EC0270548D4B}" sibTransId="{924F53E0-4F35-461E-92A0-4865011EC620}"/>
    <dgm:cxn modelId="{010498C6-C1D2-433F-ADB6-58F8F19B1673}" srcId="{32344A1B-6FA5-41F6-913A-955B294EA593}" destId="{37D7426B-BCE0-44AB-8C2F-B210A7B2B54B}" srcOrd="6" destOrd="0" parTransId="{22A07F5C-EB5E-4F10-9A90-81390E193DF2}" sibTransId="{8C1D1EB5-61C8-44AF-8B35-9B3180760D22}"/>
    <dgm:cxn modelId="{3AFB9EC8-01CC-4E6F-9874-C92162C51B9C}" type="presOf" srcId="{2261E3D8-615E-41C8-91AA-A6629FB5FAA4}" destId="{595A3648-4BA0-4BD7-9C02-FE120BCFDC2E}" srcOrd="0" destOrd="3" presId="urn:microsoft.com/office/officeart/2005/8/layout/vList5"/>
    <dgm:cxn modelId="{A0F54FCC-F577-4CC8-80BD-6871F617179B}" srcId="{EEBEAF7D-CDF7-4BD5-A4F1-54D25A82125C}" destId="{BA6FF0CF-5334-46EA-A055-BC26F18B2E79}" srcOrd="1" destOrd="0" parTransId="{4522BEE5-A2D2-408E-8624-1D859D9BB93B}" sibTransId="{5DB88B62-9E5C-4D16-8A59-4DB839F8B003}"/>
    <dgm:cxn modelId="{EBAAB5D3-5613-42A3-8225-FC33CD76498B}" srcId="{32344A1B-6FA5-41F6-913A-955B294EA593}" destId="{2261E3D8-615E-41C8-91AA-A6629FB5FAA4}" srcOrd="3" destOrd="0" parTransId="{EB41B241-C916-4C4C-8192-7D27A2916251}" sibTransId="{918E6EBC-AB1E-4038-A977-5A08A6BCA07B}"/>
    <dgm:cxn modelId="{AF3376D7-F223-439A-AFFA-60C9EFE9DDBB}" type="presOf" srcId="{E136F5BF-5656-4AE4-9B89-BBF452F9CE31}" destId="{C0734526-598C-4971-BAA6-1892E31F0316}" srcOrd="0" destOrd="1" presId="urn:microsoft.com/office/officeart/2005/8/layout/vList5"/>
    <dgm:cxn modelId="{3A2CC1DE-34E1-47E9-ABDF-C687C1B52471}" type="presOf" srcId="{9F88008C-ABC1-46E1-821B-5B822A182071}" destId="{CE223C29-7729-49D6-BE66-3A71EA1506B4}" srcOrd="0" destOrd="0" presId="urn:microsoft.com/office/officeart/2005/8/layout/vList5"/>
    <dgm:cxn modelId="{F97946EA-92FD-451C-90DA-1CBAA184A8F0}" srcId="{32344A1B-6FA5-41F6-913A-955B294EA593}" destId="{6EFEC522-E1A2-495B-B459-9EFFECFA1B5F}" srcOrd="0" destOrd="0" parTransId="{582C41F2-0E26-472E-865A-EE94DF5A5B61}" sibTransId="{F0A9AA20-A5D8-4B87-9E53-B91CBC8EF1B7}"/>
    <dgm:cxn modelId="{F939A3F0-F20A-4C78-A826-2C3E8134952D}" srcId="{D3CCEF83-DE29-4287-8386-D3A094AC1D6E}" destId="{2E2B4D2C-1457-46FE-9035-A82B0C81EBFD}" srcOrd="0" destOrd="0" parTransId="{7F3D997E-F299-44BF-B6D0-CE0AF7B61256}" sibTransId="{C683784F-D08A-456B-BECF-DC47A1CF85F9}"/>
    <dgm:cxn modelId="{7E75BBF3-AEF3-44DD-9563-1CC4D2AD964C}" type="presOf" srcId="{2E2B4D2C-1457-46FE-9035-A82B0C81EBFD}" destId="{39D01014-31B4-4ABB-92D7-FDC8BAFF1100}" srcOrd="0" destOrd="0" presId="urn:microsoft.com/office/officeart/2005/8/layout/vList5"/>
    <dgm:cxn modelId="{4BD1B3F4-C611-4524-86B7-FCCB02916E60}" srcId="{9F88008C-ABC1-46E1-821B-5B822A182071}" destId="{5CB27191-A4ED-43C1-B020-D8DF1AC357B5}" srcOrd="0" destOrd="0" parTransId="{1CEDA5EB-C4DC-4580-89F6-02812BEDE148}" sibTransId="{2D639F15-1F53-4466-AFCB-0BAE1C09C687}"/>
    <dgm:cxn modelId="{1765AB06-FE75-4A7E-8D3F-8D64940FBF23}" type="presParOf" srcId="{246856AD-0CDC-4276-A588-0AEED0DC5532}" destId="{A8A6E7EC-097A-4682-BB97-08D43761118B}" srcOrd="0" destOrd="0" presId="urn:microsoft.com/office/officeart/2005/8/layout/vList5"/>
    <dgm:cxn modelId="{87FA8E70-2D1F-430F-8FF9-C18FDDF90F05}" type="presParOf" srcId="{A8A6E7EC-097A-4682-BB97-08D43761118B}" destId="{A921FD75-2745-4DCC-9990-9D67C05C8BC4}" srcOrd="0" destOrd="0" presId="urn:microsoft.com/office/officeart/2005/8/layout/vList5"/>
    <dgm:cxn modelId="{1875C96D-5456-4C71-B1D7-CC6B0BC8B356}" type="presParOf" srcId="{A8A6E7EC-097A-4682-BB97-08D43761118B}" destId="{39D01014-31B4-4ABB-92D7-FDC8BAFF1100}" srcOrd="1" destOrd="0" presId="urn:microsoft.com/office/officeart/2005/8/layout/vList5"/>
    <dgm:cxn modelId="{C0C34AC9-9D0F-4AB9-B573-A4A3E2309AA4}" type="presParOf" srcId="{246856AD-0CDC-4276-A588-0AEED0DC5532}" destId="{665A5FAE-9BF5-4F53-B5AE-BDA84D524975}" srcOrd="1" destOrd="0" presId="urn:microsoft.com/office/officeart/2005/8/layout/vList5"/>
    <dgm:cxn modelId="{33FAE19A-713E-4E36-9B58-8B6632791CC5}" type="presParOf" srcId="{246856AD-0CDC-4276-A588-0AEED0DC5532}" destId="{D507BBB3-FA96-4197-A433-BD3A5EAB5DDA}" srcOrd="2" destOrd="0" presId="urn:microsoft.com/office/officeart/2005/8/layout/vList5"/>
    <dgm:cxn modelId="{7D1616C1-3C4A-4562-85EF-9E502E411A27}" type="presParOf" srcId="{D507BBB3-FA96-4197-A433-BD3A5EAB5DDA}" destId="{CE223C29-7729-49D6-BE66-3A71EA1506B4}" srcOrd="0" destOrd="0" presId="urn:microsoft.com/office/officeart/2005/8/layout/vList5"/>
    <dgm:cxn modelId="{5991B59C-D719-48D6-AABB-79B9D27FCE85}" type="presParOf" srcId="{D507BBB3-FA96-4197-A433-BD3A5EAB5DDA}" destId="{C0734526-598C-4971-BAA6-1892E31F0316}" srcOrd="1" destOrd="0" presId="urn:microsoft.com/office/officeart/2005/8/layout/vList5"/>
    <dgm:cxn modelId="{6B8EFB69-B717-4F0D-B4A0-93C00FA58C72}" type="presParOf" srcId="{246856AD-0CDC-4276-A588-0AEED0DC5532}" destId="{1F4A9936-28DD-440E-9278-D06E06C89E64}" srcOrd="3" destOrd="0" presId="urn:microsoft.com/office/officeart/2005/8/layout/vList5"/>
    <dgm:cxn modelId="{10997DA9-4D46-4063-9BA4-A725376D4AFC}" type="presParOf" srcId="{246856AD-0CDC-4276-A588-0AEED0DC5532}" destId="{B4C2D0DC-38D7-4C6F-995E-34307B143C28}" srcOrd="4" destOrd="0" presId="urn:microsoft.com/office/officeart/2005/8/layout/vList5"/>
    <dgm:cxn modelId="{6537A9D7-7919-410B-BE14-C4F0DF0260A4}" type="presParOf" srcId="{B4C2D0DC-38D7-4C6F-995E-34307B143C28}" destId="{2CC510FC-C405-469D-8F28-1B8CB996B93C}" srcOrd="0" destOrd="0" presId="urn:microsoft.com/office/officeart/2005/8/layout/vList5"/>
    <dgm:cxn modelId="{5768864E-995C-4BC5-9384-EC1F40C794C6}" type="presParOf" srcId="{B4C2D0DC-38D7-4C6F-995E-34307B143C28}" destId="{118A29D7-57CF-42D0-ABF5-C56679122BC9}" srcOrd="1" destOrd="0" presId="urn:microsoft.com/office/officeart/2005/8/layout/vList5"/>
    <dgm:cxn modelId="{C4740952-547E-43DE-947E-CD94F952685A}" type="presParOf" srcId="{246856AD-0CDC-4276-A588-0AEED0DC5532}" destId="{5AC5444F-2BB7-49E5-957B-DC6422D05BFD}" srcOrd="5" destOrd="0" presId="urn:microsoft.com/office/officeart/2005/8/layout/vList5"/>
    <dgm:cxn modelId="{0B1E1A17-103A-4835-BE5D-0C74C9165E40}" type="presParOf" srcId="{246856AD-0CDC-4276-A588-0AEED0DC5532}" destId="{9BF63328-1993-43A5-9351-A23C65EC333A}" srcOrd="6" destOrd="0" presId="urn:microsoft.com/office/officeart/2005/8/layout/vList5"/>
    <dgm:cxn modelId="{F52DF3F7-5F11-45FF-9776-60D045E87263}" type="presParOf" srcId="{9BF63328-1993-43A5-9351-A23C65EC333A}" destId="{84CE7327-2912-44A9-8887-9BCFD803EDEF}" srcOrd="0" destOrd="0" presId="urn:microsoft.com/office/officeart/2005/8/layout/vList5"/>
    <dgm:cxn modelId="{70FC63D0-E347-448A-8EB7-5DFD9A843D47}" type="presParOf" srcId="{9BF63328-1993-43A5-9351-A23C65EC333A}" destId="{595A3648-4BA0-4BD7-9C02-FE120BCFDC2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77D430-FF9D-4DDD-806A-B161388D51FA}" type="doc">
      <dgm:prSet loTypeId="urn:microsoft.com/office/officeart/2018/2/layout/IconLabelDescription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C25BBFB-274C-4754-8CA1-D6152CAEC2F7}">
      <dgm:prSet/>
      <dgm:spPr/>
      <dgm:t>
        <a:bodyPr/>
        <a:lstStyle/>
        <a:p>
          <a:pPr algn="ctr">
            <a:defRPr b="1"/>
          </a:pPr>
          <a:r>
            <a:rPr lang="es-ES" dirty="0"/>
            <a:t>SIMPLES</a:t>
          </a:r>
          <a:endParaRPr lang="en-US" dirty="0"/>
        </a:p>
      </dgm:t>
    </dgm:pt>
    <dgm:pt modelId="{EB9158B0-01E0-47AC-8CB9-7D92D7FBE4E0}" type="parTrans" cxnId="{D9BD2FF2-ED60-44B4-9A8F-462DDBEEA1F6}">
      <dgm:prSet/>
      <dgm:spPr/>
      <dgm:t>
        <a:bodyPr/>
        <a:lstStyle/>
        <a:p>
          <a:endParaRPr lang="en-US"/>
        </a:p>
      </dgm:t>
    </dgm:pt>
    <dgm:pt modelId="{717E298D-EB1F-4271-AF39-FA32117E1166}" type="sibTrans" cxnId="{D9BD2FF2-ED60-44B4-9A8F-462DDBEEA1F6}">
      <dgm:prSet/>
      <dgm:spPr/>
      <dgm:t>
        <a:bodyPr/>
        <a:lstStyle/>
        <a:p>
          <a:endParaRPr lang="en-US"/>
        </a:p>
      </dgm:t>
    </dgm:pt>
    <dgm:pt modelId="{8CA7B513-60D0-4FFE-A0E6-8739EA18AD7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dirty="0"/>
            <a:t>FVS: Hoy </a:t>
          </a:r>
          <a:r>
            <a:rPr lang="es-ES" sz="1800" b="1" dirty="0"/>
            <a:t>jugaremos</a:t>
          </a:r>
          <a:r>
            <a:rPr lang="es-ES" sz="1800" dirty="0"/>
            <a:t> a las diez.</a:t>
          </a:r>
          <a:endParaRPr lang="en-US" sz="1800" dirty="0"/>
        </a:p>
      </dgm:t>
    </dgm:pt>
    <dgm:pt modelId="{D4A0F1EB-BF17-48E0-B967-F3A5FF997914}" type="parTrans" cxnId="{836262F0-9561-4678-92F6-FD34A01E5D58}">
      <dgm:prSet/>
      <dgm:spPr/>
      <dgm:t>
        <a:bodyPr/>
        <a:lstStyle/>
        <a:p>
          <a:endParaRPr lang="en-US"/>
        </a:p>
      </dgm:t>
    </dgm:pt>
    <dgm:pt modelId="{B4B78DF1-1222-424D-9B23-E5138E9E6226}" type="sibTrans" cxnId="{836262F0-9561-4678-92F6-FD34A01E5D58}">
      <dgm:prSet/>
      <dgm:spPr/>
      <dgm:t>
        <a:bodyPr/>
        <a:lstStyle/>
        <a:p>
          <a:endParaRPr lang="en-US"/>
        </a:p>
      </dgm:t>
    </dgm:pt>
    <dgm:pt modelId="{E004C3F5-DC73-4095-B4B0-1C6B0BE7111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dirty="0"/>
            <a:t>FVC: Hoy </a:t>
          </a:r>
          <a:r>
            <a:rPr lang="es-ES" sz="1800" b="1" dirty="0"/>
            <a:t>hemos jugado </a:t>
          </a:r>
          <a:r>
            <a:rPr lang="es-ES" sz="1800" dirty="0"/>
            <a:t>a las diez.</a:t>
          </a:r>
          <a:endParaRPr lang="en-US" sz="1800" dirty="0"/>
        </a:p>
      </dgm:t>
    </dgm:pt>
    <dgm:pt modelId="{FDD71282-8588-4344-9B45-AD371AE8F10A}" type="parTrans" cxnId="{7AD2EECD-3C78-4AF0-9261-D77780344BF4}">
      <dgm:prSet/>
      <dgm:spPr/>
      <dgm:t>
        <a:bodyPr/>
        <a:lstStyle/>
        <a:p>
          <a:endParaRPr lang="en-US"/>
        </a:p>
      </dgm:t>
    </dgm:pt>
    <dgm:pt modelId="{0D5C3207-AB27-47B6-9869-BDE4AE3153BE}" type="sibTrans" cxnId="{7AD2EECD-3C78-4AF0-9261-D77780344BF4}">
      <dgm:prSet/>
      <dgm:spPr/>
      <dgm:t>
        <a:bodyPr/>
        <a:lstStyle/>
        <a:p>
          <a:endParaRPr lang="en-US"/>
        </a:p>
      </dgm:t>
    </dgm:pt>
    <dgm:pt modelId="{91133136-259F-43C0-B736-8A85DFB2688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dirty="0"/>
            <a:t>PV: Hoy </a:t>
          </a:r>
          <a:r>
            <a:rPr lang="es-ES" sz="1800" b="1" dirty="0"/>
            <a:t>vamos a jugar </a:t>
          </a:r>
          <a:r>
            <a:rPr lang="es-ES" sz="1800" dirty="0"/>
            <a:t>a las diez.</a:t>
          </a:r>
          <a:endParaRPr lang="en-US" sz="1800" dirty="0"/>
        </a:p>
      </dgm:t>
    </dgm:pt>
    <dgm:pt modelId="{8411DA02-486E-4ABE-A08E-C63E32B31D5B}" type="parTrans" cxnId="{EBF592F5-F5D0-43FB-B5B0-41013D47F58A}">
      <dgm:prSet/>
      <dgm:spPr/>
      <dgm:t>
        <a:bodyPr/>
        <a:lstStyle/>
        <a:p>
          <a:endParaRPr lang="en-US"/>
        </a:p>
      </dgm:t>
    </dgm:pt>
    <dgm:pt modelId="{774777D5-17A3-4E24-AA69-6ECF2ECE6956}" type="sibTrans" cxnId="{EBF592F5-F5D0-43FB-B5B0-41013D47F58A}">
      <dgm:prSet/>
      <dgm:spPr/>
      <dgm:t>
        <a:bodyPr/>
        <a:lstStyle/>
        <a:p>
          <a:endParaRPr lang="en-US"/>
        </a:p>
      </dgm:t>
    </dgm:pt>
    <dgm:pt modelId="{D00FD059-DA10-4C74-993F-AEF973A8243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800" dirty="0"/>
            <a:t>LV: Hoy </a:t>
          </a:r>
          <a:r>
            <a:rPr lang="es-ES" sz="1800" b="1" dirty="0"/>
            <a:t>echamos de menos </a:t>
          </a:r>
          <a:r>
            <a:rPr lang="es-ES" sz="1800" dirty="0"/>
            <a:t>el partido. </a:t>
          </a:r>
          <a:endParaRPr lang="en-US" sz="1800" dirty="0"/>
        </a:p>
      </dgm:t>
    </dgm:pt>
    <dgm:pt modelId="{9370575F-C291-4E75-A8E9-BFCBA5FF56DA}" type="parTrans" cxnId="{111FEEC3-727F-4E80-A0CF-4BA5F00A7177}">
      <dgm:prSet/>
      <dgm:spPr/>
      <dgm:t>
        <a:bodyPr/>
        <a:lstStyle/>
        <a:p>
          <a:endParaRPr lang="en-US"/>
        </a:p>
      </dgm:t>
    </dgm:pt>
    <dgm:pt modelId="{3BF453C6-2A6A-4CC0-B5E3-8537E151144B}" type="sibTrans" cxnId="{111FEEC3-727F-4E80-A0CF-4BA5F00A7177}">
      <dgm:prSet/>
      <dgm:spPr/>
      <dgm:t>
        <a:bodyPr/>
        <a:lstStyle/>
        <a:p>
          <a:endParaRPr lang="en-US"/>
        </a:p>
      </dgm:t>
    </dgm:pt>
    <dgm:pt modelId="{171B1B9D-BAAF-49A1-BFC2-1BFCCD5D1166}">
      <dgm:prSet/>
      <dgm:spPr/>
      <dgm:t>
        <a:bodyPr/>
        <a:lstStyle/>
        <a:p>
          <a:pPr>
            <a:defRPr b="1"/>
          </a:pPr>
          <a:r>
            <a:rPr lang="es-ES" dirty="0"/>
            <a:t>COMPUESTAS</a:t>
          </a:r>
          <a:endParaRPr lang="en-US" dirty="0"/>
        </a:p>
      </dgm:t>
    </dgm:pt>
    <dgm:pt modelId="{A3699EEB-920B-4078-821F-7026F9C1561C}" type="parTrans" cxnId="{CE9F9709-B7BE-4C55-AAD0-0A07FE4E8FD1}">
      <dgm:prSet/>
      <dgm:spPr/>
      <dgm:t>
        <a:bodyPr/>
        <a:lstStyle/>
        <a:p>
          <a:endParaRPr lang="en-US"/>
        </a:p>
      </dgm:t>
    </dgm:pt>
    <dgm:pt modelId="{DC7CB083-5D13-4804-9E0C-C216F8BACC05}" type="sibTrans" cxnId="{CE9F9709-B7BE-4C55-AAD0-0A07FE4E8FD1}">
      <dgm:prSet/>
      <dgm:spPr/>
      <dgm:t>
        <a:bodyPr/>
        <a:lstStyle/>
        <a:p>
          <a:endParaRPr lang="en-US"/>
        </a:p>
      </dgm:t>
    </dgm:pt>
    <dgm:pt modelId="{6005B102-CD19-46CD-96E7-41FED7B4A317}">
      <dgm:prSet custT="1"/>
      <dgm:spPr/>
      <dgm:t>
        <a:bodyPr/>
        <a:lstStyle/>
        <a:p>
          <a:r>
            <a:rPr lang="es-ES" sz="2000" dirty="0"/>
            <a:t>Coordinadas: </a:t>
          </a:r>
          <a:r>
            <a:rPr lang="es-ES" sz="2000" b="1" dirty="0"/>
            <a:t>Fuimos</a:t>
          </a:r>
          <a:r>
            <a:rPr lang="es-ES" sz="2000" dirty="0"/>
            <a:t> al cine y no </a:t>
          </a:r>
          <a:r>
            <a:rPr lang="es-ES" sz="2000" b="1" dirty="0"/>
            <a:t>había</a:t>
          </a:r>
          <a:r>
            <a:rPr lang="es-ES" sz="2000" dirty="0"/>
            <a:t> películas interesantes.</a:t>
          </a:r>
          <a:endParaRPr lang="en-US" sz="2000" dirty="0"/>
        </a:p>
      </dgm:t>
    </dgm:pt>
    <dgm:pt modelId="{7AD75C30-187B-458B-9AF7-019EE251A533}" type="parTrans" cxnId="{3987A562-414C-457A-A121-89153C4F3132}">
      <dgm:prSet/>
      <dgm:spPr/>
      <dgm:t>
        <a:bodyPr/>
        <a:lstStyle/>
        <a:p>
          <a:endParaRPr lang="en-US"/>
        </a:p>
      </dgm:t>
    </dgm:pt>
    <dgm:pt modelId="{A2EE4DBF-FB3B-413F-83D8-9EC2CEBDD0B9}" type="sibTrans" cxnId="{3987A562-414C-457A-A121-89153C4F3132}">
      <dgm:prSet/>
      <dgm:spPr/>
      <dgm:t>
        <a:bodyPr/>
        <a:lstStyle/>
        <a:p>
          <a:endParaRPr lang="en-US"/>
        </a:p>
      </dgm:t>
    </dgm:pt>
    <dgm:pt modelId="{01EA8C9C-CFEC-4C7C-961C-6BEFC877D80F}">
      <dgm:prSet custT="1"/>
      <dgm:spPr/>
      <dgm:t>
        <a:bodyPr/>
        <a:lstStyle/>
        <a:p>
          <a:r>
            <a:rPr lang="es-ES" sz="2000" dirty="0"/>
            <a:t>Subordinadas: Iremos al cine el día </a:t>
          </a:r>
          <a:r>
            <a:rPr lang="es-ES" sz="2000" b="1" dirty="0"/>
            <a:t>que tú quieras</a:t>
          </a:r>
          <a:r>
            <a:rPr lang="es-ES" sz="2000" dirty="0"/>
            <a:t>. Me dijo </a:t>
          </a:r>
          <a:r>
            <a:rPr lang="es-ES" sz="2000" b="1" dirty="0"/>
            <a:t>que vendría hoy. </a:t>
          </a:r>
          <a:endParaRPr lang="en-US" sz="2000" dirty="0"/>
        </a:p>
      </dgm:t>
    </dgm:pt>
    <dgm:pt modelId="{3959159F-0F16-42EB-AD24-8236E2B405FE}" type="parTrans" cxnId="{8D118532-F89B-492C-8796-A4DF183A3E35}">
      <dgm:prSet/>
      <dgm:spPr/>
      <dgm:t>
        <a:bodyPr/>
        <a:lstStyle/>
        <a:p>
          <a:endParaRPr lang="en-US"/>
        </a:p>
      </dgm:t>
    </dgm:pt>
    <dgm:pt modelId="{898DD617-8DCF-41DE-AD61-F6C599736531}" type="sibTrans" cxnId="{8D118532-F89B-492C-8796-A4DF183A3E35}">
      <dgm:prSet/>
      <dgm:spPr/>
      <dgm:t>
        <a:bodyPr/>
        <a:lstStyle/>
        <a:p>
          <a:endParaRPr lang="en-US"/>
        </a:p>
      </dgm:t>
    </dgm:pt>
    <dgm:pt modelId="{92D02277-4B97-4AE9-B369-8552DA1A2A25}" type="pres">
      <dgm:prSet presAssocID="{7477D430-FF9D-4DDD-806A-B161388D51FA}" presName="root" presStyleCnt="0">
        <dgm:presLayoutVars>
          <dgm:dir/>
          <dgm:resizeHandles val="exact"/>
        </dgm:presLayoutVars>
      </dgm:prSet>
      <dgm:spPr/>
    </dgm:pt>
    <dgm:pt modelId="{F99C49F8-E96C-4483-90B1-52A49B292EC6}" type="pres">
      <dgm:prSet presAssocID="{4C25BBFB-274C-4754-8CA1-D6152CAEC2F7}" presName="compNode" presStyleCnt="0"/>
      <dgm:spPr/>
    </dgm:pt>
    <dgm:pt modelId="{9BE6B512-5EB5-4985-BA1E-AD322C8B758D}" type="pres">
      <dgm:prSet presAssocID="{4C25BBFB-274C-4754-8CA1-D6152CAEC2F7}" presName="iconRect" presStyleLbl="node1" presStyleIdx="0" presStyleCnt="2" custLinFactX="188" custLinFactNeighborX="100000" custLinFactNeighborY="1175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CD0E7620-F8D6-4AB3-BCB3-3C8C23EABCCC}" type="pres">
      <dgm:prSet presAssocID="{4C25BBFB-274C-4754-8CA1-D6152CAEC2F7}" presName="iconSpace" presStyleCnt="0"/>
      <dgm:spPr/>
    </dgm:pt>
    <dgm:pt modelId="{F745CAD4-63DD-4661-969F-167E73341890}" type="pres">
      <dgm:prSet presAssocID="{4C25BBFB-274C-4754-8CA1-D6152CAEC2F7}" presName="parTx" presStyleLbl="revTx" presStyleIdx="0" presStyleCnt="4">
        <dgm:presLayoutVars>
          <dgm:chMax val="0"/>
          <dgm:chPref val="0"/>
        </dgm:presLayoutVars>
      </dgm:prSet>
      <dgm:spPr/>
    </dgm:pt>
    <dgm:pt modelId="{8BC78D9E-2708-40D5-A94D-8B6EB2C30E09}" type="pres">
      <dgm:prSet presAssocID="{4C25BBFB-274C-4754-8CA1-D6152CAEC2F7}" presName="txSpace" presStyleCnt="0"/>
      <dgm:spPr/>
    </dgm:pt>
    <dgm:pt modelId="{E632F69C-C07D-4CDE-B4B0-55CFD3C5C2C9}" type="pres">
      <dgm:prSet presAssocID="{4C25BBFB-274C-4754-8CA1-D6152CAEC2F7}" presName="desTx" presStyleLbl="revTx" presStyleIdx="1" presStyleCnt="4">
        <dgm:presLayoutVars/>
      </dgm:prSet>
      <dgm:spPr/>
    </dgm:pt>
    <dgm:pt modelId="{94CD2763-26B6-4A9B-930B-DDCA839FF215}" type="pres">
      <dgm:prSet presAssocID="{717E298D-EB1F-4271-AF39-FA32117E1166}" presName="sibTrans" presStyleCnt="0"/>
      <dgm:spPr/>
    </dgm:pt>
    <dgm:pt modelId="{60DA4DB3-D988-495A-9613-F44FF309EF4B}" type="pres">
      <dgm:prSet presAssocID="{171B1B9D-BAAF-49A1-BFC2-1BFCCD5D1166}" presName="compNode" presStyleCnt="0"/>
      <dgm:spPr/>
    </dgm:pt>
    <dgm:pt modelId="{7AB7A731-C275-4AFF-9F35-AF89ABDA0D4F}" type="pres">
      <dgm:prSet presAssocID="{171B1B9D-BAAF-49A1-BFC2-1BFCCD5D1166}" presName="iconRect" presStyleLbl="node1" presStyleIdx="1" presStyleCnt="2" custLinFactNeighborX="80814" custLinFactNeighborY="3682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5A669B4F-A2F1-4DFD-99F4-2E490C35F850}" type="pres">
      <dgm:prSet presAssocID="{171B1B9D-BAAF-49A1-BFC2-1BFCCD5D1166}" presName="iconSpace" presStyleCnt="0"/>
      <dgm:spPr/>
    </dgm:pt>
    <dgm:pt modelId="{2EDE1AA2-E3B7-43F0-AB02-719A293B1B3A}" type="pres">
      <dgm:prSet presAssocID="{171B1B9D-BAAF-49A1-BFC2-1BFCCD5D1166}" presName="parTx" presStyleLbl="revTx" presStyleIdx="2" presStyleCnt="4" custLinFactNeighborY="39995">
        <dgm:presLayoutVars>
          <dgm:chMax val="0"/>
          <dgm:chPref val="0"/>
        </dgm:presLayoutVars>
      </dgm:prSet>
      <dgm:spPr/>
    </dgm:pt>
    <dgm:pt modelId="{F393D688-DC18-4160-8673-EA603DE133CD}" type="pres">
      <dgm:prSet presAssocID="{171B1B9D-BAAF-49A1-BFC2-1BFCCD5D1166}" presName="txSpace" presStyleCnt="0"/>
      <dgm:spPr/>
    </dgm:pt>
    <dgm:pt modelId="{0A07F451-4601-4860-9791-DD4B958317A8}" type="pres">
      <dgm:prSet presAssocID="{171B1B9D-BAAF-49A1-BFC2-1BFCCD5D1166}" presName="desTx" presStyleLbl="revTx" presStyleIdx="3" presStyleCnt="4" custScaleX="114328" custScaleY="153444" custLinFactNeighborX="-2052" custLinFactNeighborY="39914">
        <dgm:presLayoutVars/>
      </dgm:prSet>
      <dgm:spPr/>
    </dgm:pt>
  </dgm:ptLst>
  <dgm:cxnLst>
    <dgm:cxn modelId="{CE9F9709-B7BE-4C55-AAD0-0A07FE4E8FD1}" srcId="{7477D430-FF9D-4DDD-806A-B161388D51FA}" destId="{171B1B9D-BAAF-49A1-BFC2-1BFCCD5D1166}" srcOrd="1" destOrd="0" parTransId="{A3699EEB-920B-4078-821F-7026F9C1561C}" sibTransId="{DC7CB083-5D13-4804-9E0C-C216F8BACC05}"/>
    <dgm:cxn modelId="{DEDAF30A-CA29-43E6-829B-5E782D7B84AE}" type="presOf" srcId="{7477D430-FF9D-4DDD-806A-B161388D51FA}" destId="{92D02277-4B97-4AE9-B369-8552DA1A2A25}" srcOrd="0" destOrd="0" presId="urn:microsoft.com/office/officeart/2018/2/layout/IconLabelDescriptionList"/>
    <dgm:cxn modelId="{5195F423-32C6-4F31-9960-3F7CD39EFD0B}" type="presOf" srcId="{E004C3F5-DC73-4095-B4B0-1C6B0BE71119}" destId="{E632F69C-C07D-4CDE-B4B0-55CFD3C5C2C9}" srcOrd="0" destOrd="1" presId="urn:microsoft.com/office/officeart/2018/2/layout/IconLabelDescriptionList"/>
    <dgm:cxn modelId="{8D118532-F89B-492C-8796-A4DF183A3E35}" srcId="{171B1B9D-BAAF-49A1-BFC2-1BFCCD5D1166}" destId="{01EA8C9C-CFEC-4C7C-961C-6BEFC877D80F}" srcOrd="1" destOrd="0" parTransId="{3959159F-0F16-42EB-AD24-8236E2B405FE}" sibTransId="{898DD617-8DCF-41DE-AD61-F6C599736531}"/>
    <dgm:cxn modelId="{8D67535F-49E9-4796-8405-4C0DCE4C08D9}" type="presOf" srcId="{6005B102-CD19-46CD-96E7-41FED7B4A317}" destId="{0A07F451-4601-4860-9791-DD4B958317A8}" srcOrd="0" destOrd="0" presId="urn:microsoft.com/office/officeart/2018/2/layout/IconLabelDescriptionList"/>
    <dgm:cxn modelId="{3987A562-414C-457A-A121-89153C4F3132}" srcId="{171B1B9D-BAAF-49A1-BFC2-1BFCCD5D1166}" destId="{6005B102-CD19-46CD-96E7-41FED7B4A317}" srcOrd="0" destOrd="0" parTransId="{7AD75C30-187B-458B-9AF7-019EE251A533}" sibTransId="{A2EE4DBF-FB3B-413F-83D8-9EC2CEBDD0B9}"/>
    <dgm:cxn modelId="{E2204D7D-B2EF-4CB5-86EE-EDA472AC2A36}" type="presOf" srcId="{91133136-259F-43C0-B736-8A85DFB2688D}" destId="{E632F69C-C07D-4CDE-B4B0-55CFD3C5C2C9}" srcOrd="0" destOrd="2" presId="urn:microsoft.com/office/officeart/2018/2/layout/IconLabelDescriptionList"/>
    <dgm:cxn modelId="{91E0D5A6-6EFA-4BB0-9501-9CCCBC1D1386}" type="presOf" srcId="{8CA7B513-60D0-4FFE-A0E6-8739EA18AD73}" destId="{E632F69C-C07D-4CDE-B4B0-55CFD3C5C2C9}" srcOrd="0" destOrd="0" presId="urn:microsoft.com/office/officeart/2018/2/layout/IconLabelDescriptionList"/>
    <dgm:cxn modelId="{0EE066A8-537D-4F6C-84EB-84A05ACB0087}" type="presOf" srcId="{4C25BBFB-274C-4754-8CA1-D6152CAEC2F7}" destId="{F745CAD4-63DD-4661-969F-167E73341890}" srcOrd="0" destOrd="0" presId="urn:microsoft.com/office/officeart/2018/2/layout/IconLabelDescriptionList"/>
    <dgm:cxn modelId="{111FEEC3-727F-4E80-A0CF-4BA5F00A7177}" srcId="{4C25BBFB-274C-4754-8CA1-D6152CAEC2F7}" destId="{D00FD059-DA10-4C74-993F-AEF973A82438}" srcOrd="3" destOrd="0" parTransId="{9370575F-C291-4E75-A8E9-BFCBA5FF56DA}" sibTransId="{3BF453C6-2A6A-4CC0-B5E3-8537E151144B}"/>
    <dgm:cxn modelId="{7AD2EECD-3C78-4AF0-9261-D77780344BF4}" srcId="{4C25BBFB-274C-4754-8CA1-D6152CAEC2F7}" destId="{E004C3F5-DC73-4095-B4B0-1C6B0BE71119}" srcOrd="1" destOrd="0" parTransId="{FDD71282-8588-4344-9B45-AD371AE8F10A}" sibTransId="{0D5C3207-AB27-47B6-9869-BDE4AE3153BE}"/>
    <dgm:cxn modelId="{20CE89E1-5685-4A28-B943-9B2B9DB7CBB3}" type="presOf" srcId="{D00FD059-DA10-4C74-993F-AEF973A82438}" destId="{E632F69C-C07D-4CDE-B4B0-55CFD3C5C2C9}" srcOrd="0" destOrd="3" presId="urn:microsoft.com/office/officeart/2018/2/layout/IconLabelDescriptionList"/>
    <dgm:cxn modelId="{BA79EEE2-8594-4773-B066-02255956BAA7}" type="presOf" srcId="{01EA8C9C-CFEC-4C7C-961C-6BEFC877D80F}" destId="{0A07F451-4601-4860-9791-DD4B958317A8}" srcOrd="0" destOrd="1" presId="urn:microsoft.com/office/officeart/2018/2/layout/IconLabelDescriptionList"/>
    <dgm:cxn modelId="{836262F0-9561-4678-92F6-FD34A01E5D58}" srcId="{4C25BBFB-274C-4754-8CA1-D6152CAEC2F7}" destId="{8CA7B513-60D0-4FFE-A0E6-8739EA18AD73}" srcOrd="0" destOrd="0" parTransId="{D4A0F1EB-BF17-48E0-B967-F3A5FF997914}" sibTransId="{B4B78DF1-1222-424D-9B23-E5138E9E6226}"/>
    <dgm:cxn modelId="{D9BD2FF2-ED60-44B4-9A8F-462DDBEEA1F6}" srcId="{7477D430-FF9D-4DDD-806A-B161388D51FA}" destId="{4C25BBFB-274C-4754-8CA1-D6152CAEC2F7}" srcOrd="0" destOrd="0" parTransId="{EB9158B0-01E0-47AC-8CB9-7D92D7FBE4E0}" sibTransId="{717E298D-EB1F-4271-AF39-FA32117E1166}"/>
    <dgm:cxn modelId="{EBF592F5-F5D0-43FB-B5B0-41013D47F58A}" srcId="{4C25BBFB-274C-4754-8CA1-D6152CAEC2F7}" destId="{91133136-259F-43C0-B736-8A85DFB2688D}" srcOrd="2" destOrd="0" parTransId="{8411DA02-486E-4ABE-A08E-C63E32B31D5B}" sibTransId="{774777D5-17A3-4E24-AA69-6ECF2ECE6956}"/>
    <dgm:cxn modelId="{8D49BCF9-F98E-42FE-B2EC-42C630CFFB22}" type="presOf" srcId="{171B1B9D-BAAF-49A1-BFC2-1BFCCD5D1166}" destId="{2EDE1AA2-E3B7-43F0-AB02-719A293B1B3A}" srcOrd="0" destOrd="0" presId="urn:microsoft.com/office/officeart/2018/2/layout/IconLabelDescriptionList"/>
    <dgm:cxn modelId="{A382B7DC-D98D-48F4-95E5-3509F1138C0D}" type="presParOf" srcId="{92D02277-4B97-4AE9-B369-8552DA1A2A25}" destId="{F99C49F8-E96C-4483-90B1-52A49B292EC6}" srcOrd="0" destOrd="0" presId="urn:microsoft.com/office/officeart/2018/2/layout/IconLabelDescriptionList"/>
    <dgm:cxn modelId="{DD9F4AAE-9327-4686-835C-401BFBDB0F60}" type="presParOf" srcId="{F99C49F8-E96C-4483-90B1-52A49B292EC6}" destId="{9BE6B512-5EB5-4985-BA1E-AD322C8B758D}" srcOrd="0" destOrd="0" presId="urn:microsoft.com/office/officeart/2018/2/layout/IconLabelDescriptionList"/>
    <dgm:cxn modelId="{77179A31-3577-49E7-8510-E3820B6B2B37}" type="presParOf" srcId="{F99C49F8-E96C-4483-90B1-52A49B292EC6}" destId="{CD0E7620-F8D6-4AB3-BCB3-3C8C23EABCCC}" srcOrd="1" destOrd="0" presId="urn:microsoft.com/office/officeart/2018/2/layout/IconLabelDescriptionList"/>
    <dgm:cxn modelId="{9106210D-A1B9-4D9B-A5BB-33E9DEF3AA88}" type="presParOf" srcId="{F99C49F8-E96C-4483-90B1-52A49B292EC6}" destId="{F745CAD4-63DD-4661-969F-167E73341890}" srcOrd="2" destOrd="0" presId="urn:microsoft.com/office/officeart/2018/2/layout/IconLabelDescriptionList"/>
    <dgm:cxn modelId="{54B8A34A-2D19-4149-8947-64C31F89C4A0}" type="presParOf" srcId="{F99C49F8-E96C-4483-90B1-52A49B292EC6}" destId="{8BC78D9E-2708-40D5-A94D-8B6EB2C30E09}" srcOrd="3" destOrd="0" presId="urn:microsoft.com/office/officeart/2018/2/layout/IconLabelDescriptionList"/>
    <dgm:cxn modelId="{90B398C1-D4DC-44B7-A51E-70C02A9DC25E}" type="presParOf" srcId="{F99C49F8-E96C-4483-90B1-52A49B292EC6}" destId="{E632F69C-C07D-4CDE-B4B0-55CFD3C5C2C9}" srcOrd="4" destOrd="0" presId="urn:microsoft.com/office/officeart/2018/2/layout/IconLabelDescriptionList"/>
    <dgm:cxn modelId="{312ABD92-C292-40CC-B42D-A8E7AF63AB36}" type="presParOf" srcId="{92D02277-4B97-4AE9-B369-8552DA1A2A25}" destId="{94CD2763-26B6-4A9B-930B-DDCA839FF215}" srcOrd="1" destOrd="0" presId="urn:microsoft.com/office/officeart/2018/2/layout/IconLabelDescriptionList"/>
    <dgm:cxn modelId="{9A376219-DCA0-44D1-8DF6-E68BFFEE54F9}" type="presParOf" srcId="{92D02277-4B97-4AE9-B369-8552DA1A2A25}" destId="{60DA4DB3-D988-495A-9613-F44FF309EF4B}" srcOrd="2" destOrd="0" presId="urn:microsoft.com/office/officeart/2018/2/layout/IconLabelDescriptionList"/>
    <dgm:cxn modelId="{32F0A0A7-C31B-4D95-BCA8-4143D8A2AE90}" type="presParOf" srcId="{60DA4DB3-D988-495A-9613-F44FF309EF4B}" destId="{7AB7A731-C275-4AFF-9F35-AF89ABDA0D4F}" srcOrd="0" destOrd="0" presId="urn:microsoft.com/office/officeart/2018/2/layout/IconLabelDescriptionList"/>
    <dgm:cxn modelId="{0F358603-E64B-4AF0-B86C-EA29DB5690E2}" type="presParOf" srcId="{60DA4DB3-D988-495A-9613-F44FF309EF4B}" destId="{5A669B4F-A2F1-4DFD-99F4-2E490C35F850}" srcOrd="1" destOrd="0" presId="urn:microsoft.com/office/officeart/2018/2/layout/IconLabelDescriptionList"/>
    <dgm:cxn modelId="{6AAA511F-216B-40D2-AF9C-42CBBAFBBAD1}" type="presParOf" srcId="{60DA4DB3-D988-495A-9613-F44FF309EF4B}" destId="{2EDE1AA2-E3B7-43F0-AB02-719A293B1B3A}" srcOrd="2" destOrd="0" presId="urn:microsoft.com/office/officeart/2018/2/layout/IconLabelDescriptionList"/>
    <dgm:cxn modelId="{9635663A-970B-453F-BF2B-7EE6760C8B1C}" type="presParOf" srcId="{60DA4DB3-D988-495A-9613-F44FF309EF4B}" destId="{F393D688-DC18-4160-8673-EA603DE133CD}" srcOrd="3" destOrd="0" presId="urn:microsoft.com/office/officeart/2018/2/layout/IconLabelDescriptionList"/>
    <dgm:cxn modelId="{138DF4A4-19AF-4054-A138-F96FD88B4E67}" type="presParOf" srcId="{60DA4DB3-D988-495A-9613-F44FF309EF4B}" destId="{0A07F451-4601-4860-9791-DD4B958317A8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975036-FEB7-4A7C-BC3F-38205D3CCB2F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83AC128-10F0-467F-B674-2828A4D384A2}">
      <dgm:prSet/>
      <dgm:spPr/>
      <dgm:t>
        <a:bodyPr/>
        <a:lstStyle/>
        <a:p>
          <a:r>
            <a:rPr lang="es-ES" b="1" dirty="0">
              <a:solidFill>
                <a:srgbClr val="C00000"/>
              </a:solidFill>
            </a:rPr>
            <a:t>Variante le / les:</a:t>
          </a:r>
          <a:endParaRPr lang="en-US" b="1" dirty="0">
            <a:solidFill>
              <a:srgbClr val="C00000"/>
            </a:solidFill>
          </a:endParaRPr>
        </a:p>
      </dgm:t>
    </dgm:pt>
    <dgm:pt modelId="{198A5231-6485-41BD-8AE2-C598E4BB6B0E}" type="parTrans" cxnId="{3603D950-0866-4F0C-ABEA-BF2052BC36A7}">
      <dgm:prSet/>
      <dgm:spPr/>
      <dgm:t>
        <a:bodyPr/>
        <a:lstStyle/>
        <a:p>
          <a:endParaRPr lang="en-US"/>
        </a:p>
      </dgm:t>
    </dgm:pt>
    <dgm:pt modelId="{B83776DE-7DEF-4FF3-9DD7-7FACD9CF00B5}" type="sibTrans" cxnId="{3603D950-0866-4F0C-ABEA-BF2052BC36A7}">
      <dgm:prSet/>
      <dgm:spPr/>
      <dgm:t>
        <a:bodyPr/>
        <a:lstStyle/>
        <a:p>
          <a:endParaRPr lang="en-US"/>
        </a:p>
      </dgm:t>
    </dgm:pt>
    <dgm:pt modelId="{4340D9C3-5B4A-4857-9605-9013797F0297}">
      <dgm:prSet/>
      <dgm:spPr/>
      <dgm:t>
        <a:bodyPr/>
        <a:lstStyle/>
        <a:p>
          <a:r>
            <a:rPr lang="es-ES"/>
            <a:t>No se la envió.</a:t>
          </a:r>
          <a:endParaRPr lang="en-US"/>
        </a:p>
      </dgm:t>
    </dgm:pt>
    <dgm:pt modelId="{F8A7E48A-8D01-4AFD-B579-DE5D7E57ABDD}" type="parTrans" cxnId="{21456389-61C7-4EB2-A4E6-FD337D410A59}">
      <dgm:prSet/>
      <dgm:spPr/>
      <dgm:t>
        <a:bodyPr/>
        <a:lstStyle/>
        <a:p>
          <a:endParaRPr lang="en-US"/>
        </a:p>
      </dgm:t>
    </dgm:pt>
    <dgm:pt modelId="{F6640316-642F-4407-B38F-B68B128A6F3B}" type="sibTrans" cxnId="{21456389-61C7-4EB2-A4E6-FD337D410A59}">
      <dgm:prSet/>
      <dgm:spPr/>
      <dgm:t>
        <a:bodyPr/>
        <a:lstStyle/>
        <a:p>
          <a:endParaRPr lang="en-US"/>
        </a:p>
      </dgm:t>
    </dgm:pt>
    <dgm:pt modelId="{123C831C-6C25-45AF-BEA0-45E9DA05EEF4}">
      <dgm:prSet/>
      <dgm:spPr/>
      <dgm:t>
        <a:bodyPr/>
        <a:lstStyle/>
        <a:p>
          <a:r>
            <a:rPr lang="es-ES" b="1" dirty="0">
              <a:solidFill>
                <a:srgbClr val="C00000"/>
              </a:solidFill>
            </a:rPr>
            <a:t>Valor reflexivo:</a:t>
          </a:r>
          <a:endParaRPr lang="en-US" b="1" dirty="0">
            <a:solidFill>
              <a:srgbClr val="C00000"/>
            </a:solidFill>
          </a:endParaRPr>
        </a:p>
      </dgm:t>
    </dgm:pt>
    <dgm:pt modelId="{F33F190E-3006-4469-B57E-869DA61B52F2}" type="parTrans" cxnId="{81C32120-BA77-460B-AD71-9ABBC4BE1E51}">
      <dgm:prSet/>
      <dgm:spPr/>
      <dgm:t>
        <a:bodyPr/>
        <a:lstStyle/>
        <a:p>
          <a:endParaRPr lang="en-US"/>
        </a:p>
      </dgm:t>
    </dgm:pt>
    <dgm:pt modelId="{B2A1DAA4-33D5-4A8B-AFEF-50ED7CDBFF3F}" type="sibTrans" cxnId="{81C32120-BA77-460B-AD71-9ABBC4BE1E51}">
      <dgm:prSet/>
      <dgm:spPr/>
      <dgm:t>
        <a:bodyPr/>
        <a:lstStyle/>
        <a:p>
          <a:endParaRPr lang="en-US"/>
        </a:p>
      </dgm:t>
    </dgm:pt>
    <dgm:pt modelId="{D95FEAA4-B14C-44E0-AEB7-C713442267B5}">
      <dgm:prSet/>
      <dgm:spPr/>
      <dgm:t>
        <a:bodyPr/>
        <a:lstStyle/>
        <a:p>
          <a:r>
            <a:rPr lang="es-ES"/>
            <a:t>Se lava los pies por la noche.</a:t>
          </a:r>
          <a:endParaRPr lang="en-US"/>
        </a:p>
      </dgm:t>
    </dgm:pt>
    <dgm:pt modelId="{51B9BE06-7E7D-4084-BDF8-9976B0AAFBC0}" type="parTrans" cxnId="{091BBE48-9CED-4E11-BDCE-032461AEE2E4}">
      <dgm:prSet/>
      <dgm:spPr/>
      <dgm:t>
        <a:bodyPr/>
        <a:lstStyle/>
        <a:p>
          <a:endParaRPr lang="en-US"/>
        </a:p>
      </dgm:t>
    </dgm:pt>
    <dgm:pt modelId="{B030CBA5-261D-4579-913D-A4B2F9202934}" type="sibTrans" cxnId="{091BBE48-9CED-4E11-BDCE-032461AEE2E4}">
      <dgm:prSet/>
      <dgm:spPr/>
      <dgm:t>
        <a:bodyPr/>
        <a:lstStyle/>
        <a:p>
          <a:endParaRPr lang="en-US"/>
        </a:p>
      </dgm:t>
    </dgm:pt>
    <dgm:pt modelId="{F89A7855-7AA2-42C6-9AEA-82F7F2117E4B}">
      <dgm:prSet/>
      <dgm:spPr/>
      <dgm:t>
        <a:bodyPr/>
        <a:lstStyle/>
        <a:p>
          <a:r>
            <a:rPr lang="es-ES" b="1" dirty="0">
              <a:solidFill>
                <a:srgbClr val="C00000"/>
              </a:solidFill>
            </a:rPr>
            <a:t>Valor recíproco:</a:t>
          </a:r>
          <a:endParaRPr lang="en-US" b="1" dirty="0">
            <a:solidFill>
              <a:srgbClr val="C00000"/>
            </a:solidFill>
          </a:endParaRPr>
        </a:p>
      </dgm:t>
    </dgm:pt>
    <dgm:pt modelId="{337A88B5-488C-482C-B332-D012C9B77A76}" type="parTrans" cxnId="{89BE7549-03BD-4095-8ABE-891DCED0D455}">
      <dgm:prSet/>
      <dgm:spPr/>
      <dgm:t>
        <a:bodyPr/>
        <a:lstStyle/>
        <a:p>
          <a:endParaRPr lang="en-US"/>
        </a:p>
      </dgm:t>
    </dgm:pt>
    <dgm:pt modelId="{C7F5B4B8-3664-46F1-8F00-324F094401EE}" type="sibTrans" cxnId="{89BE7549-03BD-4095-8ABE-891DCED0D455}">
      <dgm:prSet/>
      <dgm:spPr/>
      <dgm:t>
        <a:bodyPr/>
        <a:lstStyle/>
        <a:p>
          <a:endParaRPr lang="en-US"/>
        </a:p>
      </dgm:t>
    </dgm:pt>
    <dgm:pt modelId="{ABCE8CC8-4A69-4E0D-8578-5B949D1B94B1}">
      <dgm:prSet/>
      <dgm:spPr/>
      <dgm:t>
        <a:bodyPr/>
        <a:lstStyle/>
        <a:p>
          <a:r>
            <a:rPr lang="es-ES"/>
            <a:t>Se quieren muchísimo.</a:t>
          </a:r>
          <a:endParaRPr lang="en-US"/>
        </a:p>
      </dgm:t>
    </dgm:pt>
    <dgm:pt modelId="{525FDAD5-CCE2-449A-A26C-F9701B501978}" type="parTrans" cxnId="{C83ABBE0-5D07-4803-BEE7-1F47665F6150}">
      <dgm:prSet/>
      <dgm:spPr/>
      <dgm:t>
        <a:bodyPr/>
        <a:lstStyle/>
        <a:p>
          <a:endParaRPr lang="en-US"/>
        </a:p>
      </dgm:t>
    </dgm:pt>
    <dgm:pt modelId="{8E1AC8AD-B277-44BE-83DE-36370379E1CD}" type="sibTrans" cxnId="{C83ABBE0-5D07-4803-BEE7-1F47665F6150}">
      <dgm:prSet/>
      <dgm:spPr/>
      <dgm:t>
        <a:bodyPr/>
        <a:lstStyle/>
        <a:p>
          <a:endParaRPr lang="en-US"/>
        </a:p>
      </dgm:t>
    </dgm:pt>
    <dgm:pt modelId="{061AE2B7-441C-4519-A509-65CE3A72E20C}">
      <dgm:prSet/>
      <dgm:spPr/>
      <dgm:t>
        <a:bodyPr/>
        <a:lstStyle/>
        <a:p>
          <a:r>
            <a:rPr lang="es-ES" b="1" dirty="0">
              <a:solidFill>
                <a:srgbClr val="C00000"/>
              </a:solidFill>
            </a:rPr>
            <a:t>Dativo aspectual:</a:t>
          </a:r>
          <a:endParaRPr lang="en-US" b="1" dirty="0">
            <a:solidFill>
              <a:srgbClr val="C00000"/>
            </a:solidFill>
          </a:endParaRPr>
        </a:p>
      </dgm:t>
    </dgm:pt>
    <dgm:pt modelId="{3CAC1538-F143-49C7-86B2-E8C2D6C6E0DF}" type="parTrans" cxnId="{CA54A61A-BECF-4914-80AF-9E164E43FAD7}">
      <dgm:prSet/>
      <dgm:spPr/>
      <dgm:t>
        <a:bodyPr/>
        <a:lstStyle/>
        <a:p>
          <a:endParaRPr lang="en-US"/>
        </a:p>
      </dgm:t>
    </dgm:pt>
    <dgm:pt modelId="{5065A45E-D9F9-4002-950C-140E824AFAAC}" type="sibTrans" cxnId="{CA54A61A-BECF-4914-80AF-9E164E43FAD7}">
      <dgm:prSet/>
      <dgm:spPr/>
      <dgm:t>
        <a:bodyPr/>
        <a:lstStyle/>
        <a:p>
          <a:endParaRPr lang="en-US"/>
        </a:p>
      </dgm:t>
    </dgm:pt>
    <dgm:pt modelId="{BBBF8201-E291-4C63-9968-B5CFA206F2C4}">
      <dgm:prSet/>
      <dgm:spPr/>
      <dgm:t>
        <a:bodyPr/>
        <a:lstStyle/>
        <a:p>
          <a:r>
            <a:rPr lang="es-ES"/>
            <a:t>Se leyó todo el libro sin rechistar. En una hora se aprendió la letra.</a:t>
          </a:r>
          <a:endParaRPr lang="en-US"/>
        </a:p>
      </dgm:t>
    </dgm:pt>
    <dgm:pt modelId="{476F0FBE-C22E-49D7-BBB1-1FD1D4CAA199}" type="parTrans" cxnId="{310855DE-9415-457A-8FA3-CAD7CD644D2D}">
      <dgm:prSet/>
      <dgm:spPr/>
      <dgm:t>
        <a:bodyPr/>
        <a:lstStyle/>
        <a:p>
          <a:endParaRPr lang="en-US"/>
        </a:p>
      </dgm:t>
    </dgm:pt>
    <dgm:pt modelId="{559F1056-A79B-4F5D-91D1-CAEDC14A3CAD}" type="sibTrans" cxnId="{310855DE-9415-457A-8FA3-CAD7CD644D2D}">
      <dgm:prSet/>
      <dgm:spPr/>
      <dgm:t>
        <a:bodyPr/>
        <a:lstStyle/>
        <a:p>
          <a:endParaRPr lang="en-US"/>
        </a:p>
      </dgm:t>
    </dgm:pt>
    <dgm:pt modelId="{2D401DED-C884-4285-9B2A-9AB0DD1E4A4E}">
      <dgm:prSet/>
      <dgm:spPr/>
      <dgm:t>
        <a:bodyPr/>
        <a:lstStyle/>
        <a:p>
          <a:r>
            <a:rPr lang="es-ES" b="1" dirty="0">
              <a:solidFill>
                <a:srgbClr val="C00000"/>
              </a:solidFill>
            </a:rPr>
            <a:t>Verbo pronominal:</a:t>
          </a:r>
          <a:endParaRPr lang="en-US" b="1" dirty="0">
            <a:solidFill>
              <a:srgbClr val="C00000"/>
            </a:solidFill>
          </a:endParaRPr>
        </a:p>
      </dgm:t>
    </dgm:pt>
    <dgm:pt modelId="{1A74A4D0-CABB-430C-9D5F-C8209D719F37}" type="parTrans" cxnId="{51FF41D3-1B4F-436F-AB05-7C8307CBB76C}">
      <dgm:prSet/>
      <dgm:spPr/>
      <dgm:t>
        <a:bodyPr/>
        <a:lstStyle/>
        <a:p>
          <a:endParaRPr lang="en-US"/>
        </a:p>
      </dgm:t>
    </dgm:pt>
    <dgm:pt modelId="{B7B574D5-4265-4912-8747-BDC4E7CA3AC4}" type="sibTrans" cxnId="{51FF41D3-1B4F-436F-AB05-7C8307CBB76C}">
      <dgm:prSet/>
      <dgm:spPr/>
      <dgm:t>
        <a:bodyPr/>
        <a:lstStyle/>
        <a:p>
          <a:endParaRPr lang="en-US"/>
        </a:p>
      </dgm:t>
    </dgm:pt>
    <dgm:pt modelId="{2932BC2F-2569-4A00-B10A-349FD91FB99F}">
      <dgm:prSet/>
      <dgm:spPr/>
      <dgm:t>
        <a:bodyPr/>
        <a:lstStyle/>
        <a:p>
          <a:r>
            <a:rPr lang="es-ES"/>
            <a:t>Se quejó del precio del concierto. Se arrepiente de todo.</a:t>
          </a:r>
          <a:endParaRPr lang="en-US"/>
        </a:p>
      </dgm:t>
    </dgm:pt>
    <dgm:pt modelId="{B802B1CF-06E5-406D-88EF-A88517185593}" type="parTrans" cxnId="{846944FD-5B39-4CDC-9FE8-480231EECE7A}">
      <dgm:prSet/>
      <dgm:spPr/>
      <dgm:t>
        <a:bodyPr/>
        <a:lstStyle/>
        <a:p>
          <a:endParaRPr lang="en-US"/>
        </a:p>
      </dgm:t>
    </dgm:pt>
    <dgm:pt modelId="{BF827AEA-7B3A-42DE-8C85-0FF646F10B38}" type="sibTrans" cxnId="{846944FD-5B39-4CDC-9FE8-480231EECE7A}">
      <dgm:prSet/>
      <dgm:spPr/>
      <dgm:t>
        <a:bodyPr/>
        <a:lstStyle/>
        <a:p>
          <a:endParaRPr lang="en-US"/>
        </a:p>
      </dgm:t>
    </dgm:pt>
    <dgm:pt modelId="{810B10E3-0FF5-415E-9044-0B47D571E237}">
      <dgm:prSet/>
      <dgm:spPr/>
      <dgm:t>
        <a:bodyPr/>
        <a:lstStyle/>
        <a:p>
          <a:r>
            <a:rPr lang="es-ES" b="1" dirty="0"/>
            <a:t>PASIVA REFLEJA:</a:t>
          </a:r>
          <a:endParaRPr lang="en-US" b="1" dirty="0"/>
        </a:p>
      </dgm:t>
    </dgm:pt>
    <dgm:pt modelId="{93ECC8E7-D227-4885-84F1-5AE3956B651F}" type="parTrans" cxnId="{B7DF4388-A76A-4515-9ACF-023CA349C8D5}">
      <dgm:prSet/>
      <dgm:spPr/>
      <dgm:t>
        <a:bodyPr/>
        <a:lstStyle/>
        <a:p>
          <a:endParaRPr lang="en-US"/>
        </a:p>
      </dgm:t>
    </dgm:pt>
    <dgm:pt modelId="{58ED2A3B-2F89-41AC-B2D4-76872475A7A8}" type="sibTrans" cxnId="{B7DF4388-A76A-4515-9ACF-023CA349C8D5}">
      <dgm:prSet/>
      <dgm:spPr/>
      <dgm:t>
        <a:bodyPr/>
        <a:lstStyle/>
        <a:p>
          <a:endParaRPr lang="en-US"/>
        </a:p>
      </dgm:t>
    </dgm:pt>
    <dgm:pt modelId="{27F113BF-8E0A-4923-8D11-45F9FA357B6B}">
      <dgm:prSet/>
      <dgm:spPr/>
      <dgm:t>
        <a:bodyPr/>
        <a:lstStyle/>
        <a:p>
          <a:r>
            <a:rPr lang="es-ES"/>
            <a:t>Se vendieron muchas entradas.</a:t>
          </a:r>
          <a:endParaRPr lang="en-US"/>
        </a:p>
      </dgm:t>
    </dgm:pt>
    <dgm:pt modelId="{A1158C67-8352-420E-901F-AE963BFEDA4D}" type="parTrans" cxnId="{3E0CCA49-8D34-4B53-A229-C39FAF629A67}">
      <dgm:prSet/>
      <dgm:spPr/>
      <dgm:t>
        <a:bodyPr/>
        <a:lstStyle/>
        <a:p>
          <a:endParaRPr lang="en-US"/>
        </a:p>
      </dgm:t>
    </dgm:pt>
    <dgm:pt modelId="{550B300C-72BC-4DE1-A20E-3C3A333D3E4C}" type="sibTrans" cxnId="{3E0CCA49-8D34-4B53-A229-C39FAF629A67}">
      <dgm:prSet/>
      <dgm:spPr/>
      <dgm:t>
        <a:bodyPr/>
        <a:lstStyle/>
        <a:p>
          <a:endParaRPr lang="en-US"/>
        </a:p>
      </dgm:t>
    </dgm:pt>
    <dgm:pt modelId="{1FDF2703-7D05-44ED-A46A-480A71230849}">
      <dgm:prSet/>
      <dgm:spPr/>
      <dgm:t>
        <a:bodyPr/>
        <a:lstStyle/>
        <a:p>
          <a:r>
            <a:rPr lang="es-ES" b="1" dirty="0"/>
            <a:t>IMPERSONAL REFLEJA:</a:t>
          </a:r>
          <a:endParaRPr lang="en-US" b="1" dirty="0"/>
        </a:p>
      </dgm:t>
    </dgm:pt>
    <dgm:pt modelId="{BCF80D0D-4E96-44E0-A10D-122DB129535E}" type="parTrans" cxnId="{12545DE4-6F9B-43A4-94EE-654913896F2A}">
      <dgm:prSet/>
      <dgm:spPr/>
      <dgm:t>
        <a:bodyPr/>
        <a:lstStyle/>
        <a:p>
          <a:endParaRPr lang="en-US"/>
        </a:p>
      </dgm:t>
    </dgm:pt>
    <dgm:pt modelId="{C4645795-270F-459D-8A75-3EABDFED39E5}" type="sibTrans" cxnId="{12545DE4-6F9B-43A4-94EE-654913896F2A}">
      <dgm:prSet/>
      <dgm:spPr/>
      <dgm:t>
        <a:bodyPr/>
        <a:lstStyle/>
        <a:p>
          <a:endParaRPr lang="en-US"/>
        </a:p>
      </dgm:t>
    </dgm:pt>
    <dgm:pt modelId="{9E67DA56-FDD9-48D6-85C1-BB13B095EE1F}">
      <dgm:prSet/>
      <dgm:spPr/>
      <dgm:t>
        <a:bodyPr/>
        <a:lstStyle/>
        <a:p>
          <a:r>
            <a:rPr lang="es-ES"/>
            <a:t>Se tapea muy bien por aquí. </a:t>
          </a:r>
          <a:endParaRPr lang="en-US"/>
        </a:p>
      </dgm:t>
    </dgm:pt>
    <dgm:pt modelId="{267CCEE7-1383-4378-8EC4-3538FDDB596C}" type="parTrans" cxnId="{F3933797-21AE-41E1-88A1-1F8C00BF3B09}">
      <dgm:prSet/>
      <dgm:spPr/>
      <dgm:t>
        <a:bodyPr/>
        <a:lstStyle/>
        <a:p>
          <a:endParaRPr lang="en-US"/>
        </a:p>
      </dgm:t>
    </dgm:pt>
    <dgm:pt modelId="{572228FE-8C87-4543-98DF-FAD32B6EA2DD}" type="sibTrans" cxnId="{F3933797-21AE-41E1-88A1-1F8C00BF3B09}">
      <dgm:prSet/>
      <dgm:spPr/>
      <dgm:t>
        <a:bodyPr/>
        <a:lstStyle/>
        <a:p>
          <a:endParaRPr lang="en-US"/>
        </a:p>
      </dgm:t>
    </dgm:pt>
    <dgm:pt modelId="{7EC76613-D261-4380-A1B3-32EDA4374657}" type="pres">
      <dgm:prSet presAssocID="{D7975036-FEB7-4A7C-BC3F-38205D3CCB2F}" presName="root" presStyleCnt="0">
        <dgm:presLayoutVars>
          <dgm:dir/>
          <dgm:resizeHandles val="exact"/>
        </dgm:presLayoutVars>
      </dgm:prSet>
      <dgm:spPr/>
    </dgm:pt>
    <dgm:pt modelId="{1B8474CA-F36F-4204-893F-84F63C65C1AF}" type="pres">
      <dgm:prSet presAssocID="{983AC128-10F0-467F-B674-2828A4D384A2}" presName="compNode" presStyleCnt="0"/>
      <dgm:spPr/>
    </dgm:pt>
    <dgm:pt modelId="{D3172285-F3AB-47D5-8607-610642B09735}" type="pres">
      <dgm:prSet presAssocID="{983AC128-10F0-467F-B674-2828A4D384A2}" presName="bgRect" presStyleLbl="bgShp" presStyleIdx="0" presStyleCnt="7"/>
      <dgm:spPr/>
    </dgm:pt>
    <dgm:pt modelId="{2703DA00-61E5-40C8-AA89-B741C1EC719F}" type="pres">
      <dgm:prSet presAssocID="{983AC128-10F0-467F-B674-2828A4D384A2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A7D58BEB-087C-4A39-ADC7-B1E6E65068E8}" type="pres">
      <dgm:prSet presAssocID="{983AC128-10F0-467F-B674-2828A4D384A2}" presName="spaceRect" presStyleCnt="0"/>
      <dgm:spPr/>
    </dgm:pt>
    <dgm:pt modelId="{EAC14116-2A9E-443F-A2A8-E582A0883018}" type="pres">
      <dgm:prSet presAssocID="{983AC128-10F0-467F-B674-2828A4D384A2}" presName="parTx" presStyleLbl="revTx" presStyleIdx="0" presStyleCnt="14">
        <dgm:presLayoutVars>
          <dgm:chMax val="0"/>
          <dgm:chPref val="0"/>
        </dgm:presLayoutVars>
      </dgm:prSet>
      <dgm:spPr/>
    </dgm:pt>
    <dgm:pt modelId="{3971D154-DD8F-421D-802B-596711855806}" type="pres">
      <dgm:prSet presAssocID="{983AC128-10F0-467F-B674-2828A4D384A2}" presName="desTx" presStyleLbl="revTx" presStyleIdx="1" presStyleCnt="14">
        <dgm:presLayoutVars/>
      </dgm:prSet>
      <dgm:spPr/>
    </dgm:pt>
    <dgm:pt modelId="{D82BAF0F-B860-42BF-B54A-07EE5CAE8A70}" type="pres">
      <dgm:prSet presAssocID="{B83776DE-7DEF-4FF3-9DD7-7FACD9CF00B5}" presName="sibTrans" presStyleCnt="0"/>
      <dgm:spPr/>
    </dgm:pt>
    <dgm:pt modelId="{A23E195A-1AAD-4563-B9E8-3443CF715F33}" type="pres">
      <dgm:prSet presAssocID="{123C831C-6C25-45AF-BEA0-45E9DA05EEF4}" presName="compNode" presStyleCnt="0"/>
      <dgm:spPr/>
    </dgm:pt>
    <dgm:pt modelId="{E5762440-0EAF-4848-ADA3-98E9760389B6}" type="pres">
      <dgm:prSet presAssocID="{123C831C-6C25-45AF-BEA0-45E9DA05EEF4}" presName="bgRect" presStyleLbl="bgShp" presStyleIdx="1" presStyleCnt="7"/>
      <dgm:spPr/>
    </dgm:pt>
    <dgm:pt modelId="{CCB011B8-2EB1-4084-A372-23A3562E7AE0}" type="pres">
      <dgm:prSet presAssocID="{123C831C-6C25-45AF-BEA0-45E9DA05EEF4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"/>
        </a:ext>
      </dgm:extLst>
    </dgm:pt>
    <dgm:pt modelId="{1FFCECD8-3EFA-457E-A2AC-68DBDCC87313}" type="pres">
      <dgm:prSet presAssocID="{123C831C-6C25-45AF-BEA0-45E9DA05EEF4}" presName="spaceRect" presStyleCnt="0"/>
      <dgm:spPr/>
    </dgm:pt>
    <dgm:pt modelId="{80732891-EEDF-40EA-86F7-AE987F6EE18B}" type="pres">
      <dgm:prSet presAssocID="{123C831C-6C25-45AF-BEA0-45E9DA05EEF4}" presName="parTx" presStyleLbl="revTx" presStyleIdx="2" presStyleCnt="14">
        <dgm:presLayoutVars>
          <dgm:chMax val="0"/>
          <dgm:chPref val="0"/>
        </dgm:presLayoutVars>
      </dgm:prSet>
      <dgm:spPr/>
    </dgm:pt>
    <dgm:pt modelId="{37D0C225-A3BA-4B0B-9EDC-DEDEF3CC20F7}" type="pres">
      <dgm:prSet presAssocID="{123C831C-6C25-45AF-BEA0-45E9DA05EEF4}" presName="desTx" presStyleLbl="revTx" presStyleIdx="3" presStyleCnt="14">
        <dgm:presLayoutVars/>
      </dgm:prSet>
      <dgm:spPr/>
    </dgm:pt>
    <dgm:pt modelId="{FF2A2CB3-439E-489F-8028-9793EBD56C0F}" type="pres">
      <dgm:prSet presAssocID="{B2A1DAA4-33D5-4A8B-AFEF-50ED7CDBFF3F}" presName="sibTrans" presStyleCnt="0"/>
      <dgm:spPr/>
    </dgm:pt>
    <dgm:pt modelId="{DDC478A3-9FFC-431E-A344-2762D3B466EA}" type="pres">
      <dgm:prSet presAssocID="{F89A7855-7AA2-42C6-9AEA-82F7F2117E4B}" presName="compNode" presStyleCnt="0"/>
      <dgm:spPr/>
    </dgm:pt>
    <dgm:pt modelId="{F387713C-C33E-4CDF-B2B4-61437987BF84}" type="pres">
      <dgm:prSet presAssocID="{F89A7855-7AA2-42C6-9AEA-82F7F2117E4B}" presName="bgRect" presStyleLbl="bgShp" presStyleIdx="2" presStyleCnt="7"/>
      <dgm:spPr/>
    </dgm:pt>
    <dgm:pt modelId="{9A10910E-A29B-47BC-BE27-FAF6747D299C}" type="pres">
      <dgm:prSet presAssocID="{F89A7855-7AA2-42C6-9AEA-82F7F2117E4B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370027DB-BBF1-4A3E-89EF-5211914CD98E}" type="pres">
      <dgm:prSet presAssocID="{F89A7855-7AA2-42C6-9AEA-82F7F2117E4B}" presName="spaceRect" presStyleCnt="0"/>
      <dgm:spPr/>
    </dgm:pt>
    <dgm:pt modelId="{AC4591DE-AF89-430C-83B5-A11C1C7980B9}" type="pres">
      <dgm:prSet presAssocID="{F89A7855-7AA2-42C6-9AEA-82F7F2117E4B}" presName="parTx" presStyleLbl="revTx" presStyleIdx="4" presStyleCnt="14">
        <dgm:presLayoutVars>
          <dgm:chMax val="0"/>
          <dgm:chPref val="0"/>
        </dgm:presLayoutVars>
      </dgm:prSet>
      <dgm:spPr/>
    </dgm:pt>
    <dgm:pt modelId="{0B93C54E-BAA5-427B-A3EA-5B071D0C44B8}" type="pres">
      <dgm:prSet presAssocID="{F89A7855-7AA2-42C6-9AEA-82F7F2117E4B}" presName="desTx" presStyleLbl="revTx" presStyleIdx="5" presStyleCnt="14">
        <dgm:presLayoutVars/>
      </dgm:prSet>
      <dgm:spPr/>
    </dgm:pt>
    <dgm:pt modelId="{B6C83C32-3E07-443C-B2FB-E176E2EEF5AC}" type="pres">
      <dgm:prSet presAssocID="{C7F5B4B8-3664-46F1-8F00-324F094401EE}" presName="sibTrans" presStyleCnt="0"/>
      <dgm:spPr/>
    </dgm:pt>
    <dgm:pt modelId="{3D74714E-379C-4117-A22C-25E4F6577C2E}" type="pres">
      <dgm:prSet presAssocID="{061AE2B7-441C-4519-A509-65CE3A72E20C}" presName="compNode" presStyleCnt="0"/>
      <dgm:spPr/>
    </dgm:pt>
    <dgm:pt modelId="{44A93F79-BD04-4D2A-BF86-30D62B597973}" type="pres">
      <dgm:prSet presAssocID="{061AE2B7-441C-4519-A509-65CE3A72E20C}" presName="bgRect" presStyleLbl="bgShp" presStyleIdx="3" presStyleCnt="7"/>
      <dgm:spPr/>
    </dgm:pt>
    <dgm:pt modelId="{595FA365-E274-4373-BA69-2E3343EAD905}" type="pres">
      <dgm:prSet presAssocID="{061AE2B7-441C-4519-A509-65CE3A72E20C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D502F090-D94C-495A-8968-B209D91E0C3A}" type="pres">
      <dgm:prSet presAssocID="{061AE2B7-441C-4519-A509-65CE3A72E20C}" presName="spaceRect" presStyleCnt="0"/>
      <dgm:spPr/>
    </dgm:pt>
    <dgm:pt modelId="{8352B204-41B7-463C-9BCC-EB7FEBDFEE74}" type="pres">
      <dgm:prSet presAssocID="{061AE2B7-441C-4519-A509-65CE3A72E20C}" presName="parTx" presStyleLbl="revTx" presStyleIdx="6" presStyleCnt="14">
        <dgm:presLayoutVars>
          <dgm:chMax val="0"/>
          <dgm:chPref val="0"/>
        </dgm:presLayoutVars>
      </dgm:prSet>
      <dgm:spPr/>
    </dgm:pt>
    <dgm:pt modelId="{63730C8C-DC11-4AF6-A521-DF7E390808A1}" type="pres">
      <dgm:prSet presAssocID="{061AE2B7-441C-4519-A509-65CE3A72E20C}" presName="desTx" presStyleLbl="revTx" presStyleIdx="7" presStyleCnt="14">
        <dgm:presLayoutVars/>
      </dgm:prSet>
      <dgm:spPr/>
    </dgm:pt>
    <dgm:pt modelId="{F4E062CB-5771-4334-ADD6-B21EEB2CDF91}" type="pres">
      <dgm:prSet presAssocID="{5065A45E-D9F9-4002-950C-140E824AFAAC}" presName="sibTrans" presStyleCnt="0"/>
      <dgm:spPr/>
    </dgm:pt>
    <dgm:pt modelId="{975E179A-96AB-4FC5-BCB2-9304A469D51E}" type="pres">
      <dgm:prSet presAssocID="{2D401DED-C884-4285-9B2A-9AB0DD1E4A4E}" presName="compNode" presStyleCnt="0"/>
      <dgm:spPr/>
    </dgm:pt>
    <dgm:pt modelId="{E992DDC3-514D-4173-A87C-6106FA89FF9F}" type="pres">
      <dgm:prSet presAssocID="{2D401DED-C884-4285-9B2A-9AB0DD1E4A4E}" presName="bgRect" presStyleLbl="bgShp" presStyleIdx="4" presStyleCnt="7"/>
      <dgm:spPr/>
    </dgm:pt>
    <dgm:pt modelId="{60E99297-1E29-40EF-92B2-584938E33246}" type="pres">
      <dgm:prSet presAssocID="{2D401DED-C884-4285-9B2A-9AB0DD1E4A4E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59550BA-24EA-42A5-B7CD-290E900AE088}" type="pres">
      <dgm:prSet presAssocID="{2D401DED-C884-4285-9B2A-9AB0DD1E4A4E}" presName="spaceRect" presStyleCnt="0"/>
      <dgm:spPr/>
    </dgm:pt>
    <dgm:pt modelId="{33457CEF-8227-4605-AF67-804B9F1CEAEB}" type="pres">
      <dgm:prSet presAssocID="{2D401DED-C884-4285-9B2A-9AB0DD1E4A4E}" presName="parTx" presStyleLbl="revTx" presStyleIdx="8" presStyleCnt="14">
        <dgm:presLayoutVars>
          <dgm:chMax val="0"/>
          <dgm:chPref val="0"/>
        </dgm:presLayoutVars>
      </dgm:prSet>
      <dgm:spPr/>
    </dgm:pt>
    <dgm:pt modelId="{778AD69B-6042-460E-99ED-4BFEB1624E19}" type="pres">
      <dgm:prSet presAssocID="{2D401DED-C884-4285-9B2A-9AB0DD1E4A4E}" presName="desTx" presStyleLbl="revTx" presStyleIdx="9" presStyleCnt="14">
        <dgm:presLayoutVars/>
      </dgm:prSet>
      <dgm:spPr/>
    </dgm:pt>
    <dgm:pt modelId="{80AE95E5-D985-4257-AC37-DA3995D4B244}" type="pres">
      <dgm:prSet presAssocID="{B7B574D5-4265-4912-8747-BDC4E7CA3AC4}" presName="sibTrans" presStyleCnt="0"/>
      <dgm:spPr/>
    </dgm:pt>
    <dgm:pt modelId="{0E09D51B-1DBE-47D0-B1A8-16A0C3942A71}" type="pres">
      <dgm:prSet presAssocID="{810B10E3-0FF5-415E-9044-0B47D571E237}" presName="compNode" presStyleCnt="0"/>
      <dgm:spPr/>
    </dgm:pt>
    <dgm:pt modelId="{487DFC3A-BA3C-4175-89F4-3B0F14B3D9E3}" type="pres">
      <dgm:prSet presAssocID="{810B10E3-0FF5-415E-9044-0B47D571E237}" presName="bgRect" presStyleLbl="bgShp" presStyleIdx="5" presStyleCnt="7"/>
      <dgm:spPr/>
    </dgm:pt>
    <dgm:pt modelId="{7F022994-F292-42B2-B3DF-57EE78C1FF16}" type="pres">
      <dgm:prSet presAssocID="{810B10E3-0FF5-415E-9044-0B47D571E237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 Pointing Backhand Index"/>
        </a:ext>
      </dgm:extLst>
    </dgm:pt>
    <dgm:pt modelId="{11C51C11-EBF1-46A7-B597-5572579A422B}" type="pres">
      <dgm:prSet presAssocID="{810B10E3-0FF5-415E-9044-0B47D571E237}" presName="spaceRect" presStyleCnt="0"/>
      <dgm:spPr/>
    </dgm:pt>
    <dgm:pt modelId="{BE47D03A-FC2B-4B92-A415-A2197ACCC640}" type="pres">
      <dgm:prSet presAssocID="{810B10E3-0FF5-415E-9044-0B47D571E237}" presName="parTx" presStyleLbl="revTx" presStyleIdx="10" presStyleCnt="14">
        <dgm:presLayoutVars>
          <dgm:chMax val="0"/>
          <dgm:chPref val="0"/>
        </dgm:presLayoutVars>
      </dgm:prSet>
      <dgm:spPr/>
    </dgm:pt>
    <dgm:pt modelId="{DA2837D9-3155-4370-B2AB-185D493DCC1B}" type="pres">
      <dgm:prSet presAssocID="{810B10E3-0FF5-415E-9044-0B47D571E237}" presName="desTx" presStyleLbl="revTx" presStyleIdx="11" presStyleCnt="14">
        <dgm:presLayoutVars/>
      </dgm:prSet>
      <dgm:spPr/>
    </dgm:pt>
    <dgm:pt modelId="{3B90072D-3303-422E-B844-282D0755063B}" type="pres">
      <dgm:prSet presAssocID="{58ED2A3B-2F89-41AC-B2D4-76872475A7A8}" presName="sibTrans" presStyleCnt="0"/>
      <dgm:spPr/>
    </dgm:pt>
    <dgm:pt modelId="{2D90E837-5555-47F2-B5DF-E7AC48A96DCB}" type="pres">
      <dgm:prSet presAssocID="{1FDF2703-7D05-44ED-A46A-480A71230849}" presName="compNode" presStyleCnt="0"/>
      <dgm:spPr/>
    </dgm:pt>
    <dgm:pt modelId="{581E29F0-7965-456C-9414-2B658E8974DF}" type="pres">
      <dgm:prSet presAssocID="{1FDF2703-7D05-44ED-A46A-480A71230849}" presName="bgRect" presStyleLbl="bgShp" presStyleIdx="6" presStyleCnt="7"/>
      <dgm:spPr/>
    </dgm:pt>
    <dgm:pt modelId="{8563A71F-0D38-41C1-99DB-3B0D1A10999D}" type="pres">
      <dgm:prSet presAssocID="{1FDF2703-7D05-44ED-A46A-480A71230849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D01259A5-06A0-4145-BEAC-1117CFB877D7}" type="pres">
      <dgm:prSet presAssocID="{1FDF2703-7D05-44ED-A46A-480A71230849}" presName="spaceRect" presStyleCnt="0"/>
      <dgm:spPr/>
    </dgm:pt>
    <dgm:pt modelId="{6D44EC9A-C9EF-44CB-A176-1CC9E51EB4B3}" type="pres">
      <dgm:prSet presAssocID="{1FDF2703-7D05-44ED-A46A-480A71230849}" presName="parTx" presStyleLbl="revTx" presStyleIdx="12" presStyleCnt="14">
        <dgm:presLayoutVars>
          <dgm:chMax val="0"/>
          <dgm:chPref val="0"/>
        </dgm:presLayoutVars>
      </dgm:prSet>
      <dgm:spPr/>
    </dgm:pt>
    <dgm:pt modelId="{C4BC25DA-3B79-4CE7-A7C1-7C78D117B6E1}" type="pres">
      <dgm:prSet presAssocID="{1FDF2703-7D05-44ED-A46A-480A71230849}" presName="desTx" presStyleLbl="revTx" presStyleIdx="13" presStyleCnt="14">
        <dgm:presLayoutVars/>
      </dgm:prSet>
      <dgm:spPr/>
    </dgm:pt>
  </dgm:ptLst>
  <dgm:cxnLst>
    <dgm:cxn modelId="{94828309-8B7E-4BE9-9A19-D6C3A10791D3}" type="presOf" srcId="{2932BC2F-2569-4A00-B10A-349FD91FB99F}" destId="{778AD69B-6042-460E-99ED-4BFEB1624E19}" srcOrd="0" destOrd="0" presId="urn:microsoft.com/office/officeart/2018/2/layout/IconVerticalSolidList"/>
    <dgm:cxn modelId="{CA54A61A-BECF-4914-80AF-9E164E43FAD7}" srcId="{D7975036-FEB7-4A7C-BC3F-38205D3CCB2F}" destId="{061AE2B7-441C-4519-A509-65CE3A72E20C}" srcOrd="3" destOrd="0" parTransId="{3CAC1538-F143-49C7-86B2-E8C2D6C6E0DF}" sibTransId="{5065A45E-D9F9-4002-950C-140E824AFAAC}"/>
    <dgm:cxn modelId="{81C32120-BA77-460B-AD71-9ABBC4BE1E51}" srcId="{D7975036-FEB7-4A7C-BC3F-38205D3CCB2F}" destId="{123C831C-6C25-45AF-BEA0-45E9DA05EEF4}" srcOrd="1" destOrd="0" parTransId="{F33F190E-3006-4469-B57E-869DA61B52F2}" sibTransId="{B2A1DAA4-33D5-4A8B-AFEF-50ED7CDBFF3F}"/>
    <dgm:cxn modelId="{09343929-0A65-41E8-93EE-0A9A83D4D915}" type="presOf" srcId="{1FDF2703-7D05-44ED-A46A-480A71230849}" destId="{6D44EC9A-C9EF-44CB-A176-1CC9E51EB4B3}" srcOrd="0" destOrd="0" presId="urn:microsoft.com/office/officeart/2018/2/layout/IconVerticalSolidList"/>
    <dgm:cxn modelId="{3B19AA33-0383-4041-8093-FB0F3335454C}" type="presOf" srcId="{D95FEAA4-B14C-44E0-AEB7-C713442267B5}" destId="{37D0C225-A3BA-4B0B-9EDC-DEDEF3CC20F7}" srcOrd="0" destOrd="0" presId="urn:microsoft.com/office/officeart/2018/2/layout/IconVerticalSolidList"/>
    <dgm:cxn modelId="{091BBE48-9CED-4E11-BDCE-032461AEE2E4}" srcId="{123C831C-6C25-45AF-BEA0-45E9DA05EEF4}" destId="{D95FEAA4-B14C-44E0-AEB7-C713442267B5}" srcOrd="0" destOrd="0" parTransId="{51B9BE06-7E7D-4084-BDF8-9976B0AAFBC0}" sibTransId="{B030CBA5-261D-4579-913D-A4B2F9202934}"/>
    <dgm:cxn modelId="{89BE7549-03BD-4095-8ABE-891DCED0D455}" srcId="{D7975036-FEB7-4A7C-BC3F-38205D3CCB2F}" destId="{F89A7855-7AA2-42C6-9AEA-82F7F2117E4B}" srcOrd="2" destOrd="0" parTransId="{337A88B5-488C-482C-B332-D012C9B77A76}" sibTransId="{C7F5B4B8-3664-46F1-8F00-324F094401EE}"/>
    <dgm:cxn modelId="{3E0CCA49-8D34-4B53-A229-C39FAF629A67}" srcId="{810B10E3-0FF5-415E-9044-0B47D571E237}" destId="{27F113BF-8E0A-4923-8D11-45F9FA357B6B}" srcOrd="0" destOrd="0" parTransId="{A1158C67-8352-420E-901F-AE963BFEDA4D}" sibTransId="{550B300C-72BC-4DE1-A20E-3C3A333D3E4C}"/>
    <dgm:cxn modelId="{5BBC326D-14A0-412B-9078-A8CA3128C970}" type="presOf" srcId="{9E67DA56-FDD9-48D6-85C1-BB13B095EE1F}" destId="{C4BC25DA-3B79-4CE7-A7C1-7C78D117B6E1}" srcOrd="0" destOrd="0" presId="urn:microsoft.com/office/officeart/2018/2/layout/IconVerticalSolidList"/>
    <dgm:cxn modelId="{3603D950-0866-4F0C-ABEA-BF2052BC36A7}" srcId="{D7975036-FEB7-4A7C-BC3F-38205D3CCB2F}" destId="{983AC128-10F0-467F-B674-2828A4D384A2}" srcOrd="0" destOrd="0" parTransId="{198A5231-6485-41BD-8AE2-C598E4BB6B0E}" sibTransId="{B83776DE-7DEF-4FF3-9DD7-7FACD9CF00B5}"/>
    <dgm:cxn modelId="{B04D0874-94C9-4EFF-85E2-E9B55EF53929}" type="presOf" srcId="{061AE2B7-441C-4519-A509-65CE3A72E20C}" destId="{8352B204-41B7-463C-9BCC-EB7FEBDFEE74}" srcOrd="0" destOrd="0" presId="urn:microsoft.com/office/officeart/2018/2/layout/IconVerticalSolidList"/>
    <dgm:cxn modelId="{7CACF778-A981-4CE5-A74B-E24B22440CAA}" type="presOf" srcId="{BBBF8201-E291-4C63-9968-B5CFA206F2C4}" destId="{63730C8C-DC11-4AF6-A521-DF7E390808A1}" srcOrd="0" destOrd="0" presId="urn:microsoft.com/office/officeart/2018/2/layout/IconVerticalSolidList"/>
    <dgm:cxn modelId="{21A41085-EDD9-476E-B33B-DBFA967C8D5A}" type="presOf" srcId="{4340D9C3-5B4A-4857-9605-9013797F0297}" destId="{3971D154-DD8F-421D-802B-596711855806}" srcOrd="0" destOrd="0" presId="urn:microsoft.com/office/officeart/2018/2/layout/IconVerticalSolidList"/>
    <dgm:cxn modelId="{789E3E86-667E-461C-B49A-EE97452476E3}" type="presOf" srcId="{D7975036-FEB7-4A7C-BC3F-38205D3CCB2F}" destId="{7EC76613-D261-4380-A1B3-32EDA4374657}" srcOrd="0" destOrd="0" presId="urn:microsoft.com/office/officeart/2018/2/layout/IconVerticalSolidList"/>
    <dgm:cxn modelId="{B7DF4388-A76A-4515-9ACF-023CA349C8D5}" srcId="{D7975036-FEB7-4A7C-BC3F-38205D3CCB2F}" destId="{810B10E3-0FF5-415E-9044-0B47D571E237}" srcOrd="5" destOrd="0" parTransId="{93ECC8E7-D227-4885-84F1-5AE3956B651F}" sibTransId="{58ED2A3B-2F89-41AC-B2D4-76872475A7A8}"/>
    <dgm:cxn modelId="{21456389-61C7-4EB2-A4E6-FD337D410A59}" srcId="{983AC128-10F0-467F-B674-2828A4D384A2}" destId="{4340D9C3-5B4A-4857-9605-9013797F0297}" srcOrd="0" destOrd="0" parTransId="{F8A7E48A-8D01-4AFD-B579-DE5D7E57ABDD}" sibTransId="{F6640316-642F-4407-B38F-B68B128A6F3B}"/>
    <dgm:cxn modelId="{EAB4468F-E686-4E91-B365-7753E0BFD551}" type="presOf" srcId="{27F113BF-8E0A-4923-8D11-45F9FA357B6B}" destId="{DA2837D9-3155-4370-B2AB-185D493DCC1B}" srcOrd="0" destOrd="0" presId="urn:microsoft.com/office/officeart/2018/2/layout/IconVerticalSolidList"/>
    <dgm:cxn modelId="{F3933797-21AE-41E1-88A1-1F8C00BF3B09}" srcId="{1FDF2703-7D05-44ED-A46A-480A71230849}" destId="{9E67DA56-FDD9-48D6-85C1-BB13B095EE1F}" srcOrd="0" destOrd="0" parTransId="{267CCEE7-1383-4378-8EC4-3538FDDB596C}" sibTransId="{572228FE-8C87-4543-98DF-FAD32B6EA2DD}"/>
    <dgm:cxn modelId="{825DA5AB-0762-4513-9500-019D2B1F93FF}" type="presOf" srcId="{2D401DED-C884-4285-9B2A-9AB0DD1E4A4E}" destId="{33457CEF-8227-4605-AF67-804B9F1CEAEB}" srcOrd="0" destOrd="0" presId="urn:microsoft.com/office/officeart/2018/2/layout/IconVerticalSolidList"/>
    <dgm:cxn modelId="{C64554AE-9C00-420D-92E4-72C7B44E64F8}" type="presOf" srcId="{123C831C-6C25-45AF-BEA0-45E9DA05EEF4}" destId="{80732891-EEDF-40EA-86F7-AE987F6EE18B}" srcOrd="0" destOrd="0" presId="urn:microsoft.com/office/officeart/2018/2/layout/IconVerticalSolidList"/>
    <dgm:cxn modelId="{2CF28EBB-FC11-4CB3-A9AA-694C11E0C4E0}" type="presOf" srcId="{ABCE8CC8-4A69-4E0D-8578-5B949D1B94B1}" destId="{0B93C54E-BAA5-427B-A3EA-5B071D0C44B8}" srcOrd="0" destOrd="0" presId="urn:microsoft.com/office/officeart/2018/2/layout/IconVerticalSolidList"/>
    <dgm:cxn modelId="{D5FAD6BF-6AF6-425C-BAEC-723B6822CE23}" type="presOf" srcId="{810B10E3-0FF5-415E-9044-0B47D571E237}" destId="{BE47D03A-FC2B-4B92-A415-A2197ACCC640}" srcOrd="0" destOrd="0" presId="urn:microsoft.com/office/officeart/2018/2/layout/IconVerticalSolidList"/>
    <dgm:cxn modelId="{51FF41D3-1B4F-436F-AB05-7C8307CBB76C}" srcId="{D7975036-FEB7-4A7C-BC3F-38205D3CCB2F}" destId="{2D401DED-C884-4285-9B2A-9AB0DD1E4A4E}" srcOrd="4" destOrd="0" parTransId="{1A74A4D0-CABB-430C-9D5F-C8209D719F37}" sibTransId="{B7B574D5-4265-4912-8747-BDC4E7CA3AC4}"/>
    <dgm:cxn modelId="{EBDECCDC-5AD6-40DA-AAC4-054F2B2FCCE8}" type="presOf" srcId="{F89A7855-7AA2-42C6-9AEA-82F7F2117E4B}" destId="{AC4591DE-AF89-430C-83B5-A11C1C7980B9}" srcOrd="0" destOrd="0" presId="urn:microsoft.com/office/officeart/2018/2/layout/IconVerticalSolidList"/>
    <dgm:cxn modelId="{310855DE-9415-457A-8FA3-CAD7CD644D2D}" srcId="{061AE2B7-441C-4519-A509-65CE3A72E20C}" destId="{BBBF8201-E291-4C63-9968-B5CFA206F2C4}" srcOrd="0" destOrd="0" parTransId="{476F0FBE-C22E-49D7-BBB1-1FD1D4CAA199}" sibTransId="{559F1056-A79B-4F5D-91D1-CAEDC14A3CAD}"/>
    <dgm:cxn modelId="{C83ABBE0-5D07-4803-BEE7-1F47665F6150}" srcId="{F89A7855-7AA2-42C6-9AEA-82F7F2117E4B}" destId="{ABCE8CC8-4A69-4E0D-8578-5B949D1B94B1}" srcOrd="0" destOrd="0" parTransId="{525FDAD5-CCE2-449A-A26C-F9701B501978}" sibTransId="{8E1AC8AD-B277-44BE-83DE-36370379E1CD}"/>
    <dgm:cxn modelId="{7EEFAFE2-894B-4F0F-8A08-04E2968F5369}" type="presOf" srcId="{983AC128-10F0-467F-B674-2828A4D384A2}" destId="{EAC14116-2A9E-443F-A2A8-E582A0883018}" srcOrd="0" destOrd="0" presId="urn:microsoft.com/office/officeart/2018/2/layout/IconVerticalSolidList"/>
    <dgm:cxn modelId="{12545DE4-6F9B-43A4-94EE-654913896F2A}" srcId="{D7975036-FEB7-4A7C-BC3F-38205D3CCB2F}" destId="{1FDF2703-7D05-44ED-A46A-480A71230849}" srcOrd="6" destOrd="0" parTransId="{BCF80D0D-4E96-44E0-A10D-122DB129535E}" sibTransId="{C4645795-270F-459D-8A75-3EABDFED39E5}"/>
    <dgm:cxn modelId="{846944FD-5B39-4CDC-9FE8-480231EECE7A}" srcId="{2D401DED-C884-4285-9B2A-9AB0DD1E4A4E}" destId="{2932BC2F-2569-4A00-B10A-349FD91FB99F}" srcOrd="0" destOrd="0" parTransId="{B802B1CF-06E5-406D-88EF-A88517185593}" sibTransId="{BF827AEA-7B3A-42DE-8C85-0FF646F10B38}"/>
    <dgm:cxn modelId="{6842A550-B06F-42E7-AC5E-9845ABF53DF4}" type="presParOf" srcId="{7EC76613-D261-4380-A1B3-32EDA4374657}" destId="{1B8474CA-F36F-4204-893F-84F63C65C1AF}" srcOrd="0" destOrd="0" presId="urn:microsoft.com/office/officeart/2018/2/layout/IconVerticalSolidList"/>
    <dgm:cxn modelId="{4B6FB562-5426-45C6-8A3F-6195CE6E08EF}" type="presParOf" srcId="{1B8474CA-F36F-4204-893F-84F63C65C1AF}" destId="{D3172285-F3AB-47D5-8607-610642B09735}" srcOrd="0" destOrd="0" presId="urn:microsoft.com/office/officeart/2018/2/layout/IconVerticalSolidList"/>
    <dgm:cxn modelId="{E43FBC40-94D7-4A99-8F2F-CD0230016EEE}" type="presParOf" srcId="{1B8474CA-F36F-4204-893F-84F63C65C1AF}" destId="{2703DA00-61E5-40C8-AA89-B741C1EC719F}" srcOrd="1" destOrd="0" presId="urn:microsoft.com/office/officeart/2018/2/layout/IconVerticalSolidList"/>
    <dgm:cxn modelId="{15F7DA96-F1EA-4816-A62F-586DACABB81A}" type="presParOf" srcId="{1B8474CA-F36F-4204-893F-84F63C65C1AF}" destId="{A7D58BEB-087C-4A39-ADC7-B1E6E65068E8}" srcOrd="2" destOrd="0" presId="urn:microsoft.com/office/officeart/2018/2/layout/IconVerticalSolidList"/>
    <dgm:cxn modelId="{2F505984-E93A-43F6-B79B-FAEE156EBCF3}" type="presParOf" srcId="{1B8474CA-F36F-4204-893F-84F63C65C1AF}" destId="{EAC14116-2A9E-443F-A2A8-E582A0883018}" srcOrd="3" destOrd="0" presId="urn:microsoft.com/office/officeart/2018/2/layout/IconVerticalSolidList"/>
    <dgm:cxn modelId="{C0757B14-6626-4BD8-9623-FF66A599FAE9}" type="presParOf" srcId="{1B8474CA-F36F-4204-893F-84F63C65C1AF}" destId="{3971D154-DD8F-421D-802B-596711855806}" srcOrd="4" destOrd="0" presId="urn:microsoft.com/office/officeart/2018/2/layout/IconVerticalSolidList"/>
    <dgm:cxn modelId="{826D43CE-1296-4B5B-B2D6-81224858D0B7}" type="presParOf" srcId="{7EC76613-D261-4380-A1B3-32EDA4374657}" destId="{D82BAF0F-B860-42BF-B54A-07EE5CAE8A70}" srcOrd="1" destOrd="0" presId="urn:microsoft.com/office/officeart/2018/2/layout/IconVerticalSolidList"/>
    <dgm:cxn modelId="{B610532B-332B-40F3-AB44-B9ACAC957587}" type="presParOf" srcId="{7EC76613-D261-4380-A1B3-32EDA4374657}" destId="{A23E195A-1AAD-4563-B9E8-3443CF715F33}" srcOrd="2" destOrd="0" presId="urn:microsoft.com/office/officeart/2018/2/layout/IconVerticalSolidList"/>
    <dgm:cxn modelId="{1E1D95D7-1873-4BB6-880F-1881BAB1F6CE}" type="presParOf" srcId="{A23E195A-1AAD-4563-B9E8-3443CF715F33}" destId="{E5762440-0EAF-4848-ADA3-98E9760389B6}" srcOrd="0" destOrd="0" presId="urn:microsoft.com/office/officeart/2018/2/layout/IconVerticalSolidList"/>
    <dgm:cxn modelId="{A7CB2BB2-697F-4E98-B5C3-57D7E0101CB6}" type="presParOf" srcId="{A23E195A-1AAD-4563-B9E8-3443CF715F33}" destId="{CCB011B8-2EB1-4084-A372-23A3562E7AE0}" srcOrd="1" destOrd="0" presId="urn:microsoft.com/office/officeart/2018/2/layout/IconVerticalSolidList"/>
    <dgm:cxn modelId="{B1B4CD8A-28DA-4F7E-A770-CBA44742C347}" type="presParOf" srcId="{A23E195A-1AAD-4563-B9E8-3443CF715F33}" destId="{1FFCECD8-3EFA-457E-A2AC-68DBDCC87313}" srcOrd="2" destOrd="0" presId="urn:microsoft.com/office/officeart/2018/2/layout/IconVerticalSolidList"/>
    <dgm:cxn modelId="{FC04DCC2-69B4-4F24-9524-829CE0822E03}" type="presParOf" srcId="{A23E195A-1AAD-4563-B9E8-3443CF715F33}" destId="{80732891-EEDF-40EA-86F7-AE987F6EE18B}" srcOrd="3" destOrd="0" presId="urn:microsoft.com/office/officeart/2018/2/layout/IconVerticalSolidList"/>
    <dgm:cxn modelId="{BEA56798-30F8-40F7-B17B-1BC2F3F48CE8}" type="presParOf" srcId="{A23E195A-1AAD-4563-B9E8-3443CF715F33}" destId="{37D0C225-A3BA-4B0B-9EDC-DEDEF3CC20F7}" srcOrd="4" destOrd="0" presId="urn:microsoft.com/office/officeart/2018/2/layout/IconVerticalSolidList"/>
    <dgm:cxn modelId="{8438119B-116F-4CD4-ADAD-ADB928CB725A}" type="presParOf" srcId="{7EC76613-D261-4380-A1B3-32EDA4374657}" destId="{FF2A2CB3-439E-489F-8028-9793EBD56C0F}" srcOrd="3" destOrd="0" presId="urn:microsoft.com/office/officeart/2018/2/layout/IconVerticalSolidList"/>
    <dgm:cxn modelId="{89F3C1DB-CF37-4CA3-A3F1-210E66AF0A5D}" type="presParOf" srcId="{7EC76613-D261-4380-A1B3-32EDA4374657}" destId="{DDC478A3-9FFC-431E-A344-2762D3B466EA}" srcOrd="4" destOrd="0" presId="urn:microsoft.com/office/officeart/2018/2/layout/IconVerticalSolidList"/>
    <dgm:cxn modelId="{67AB25D5-FC4D-4FBB-8896-9AE2370BA504}" type="presParOf" srcId="{DDC478A3-9FFC-431E-A344-2762D3B466EA}" destId="{F387713C-C33E-4CDF-B2B4-61437987BF84}" srcOrd="0" destOrd="0" presId="urn:microsoft.com/office/officeart/2018/2/layout/IconVerticalSolidList"/>
    <dgm:cxn modelId="{E6FEDF64-B782-4BB6-84A2-964975FEB537}" type="presParOf" srcId="{DDC478A3-9FFC-431E-A344-2762D3B466EA}" destId="{9A10910E-A29B-47BC-BE27-FAF6747D299C}" srcOrd="1" destOrd="0" presId="urn:microsoft.com/office/officeart/2018/2/layout/IconVerticalSolidList"/>
    <dgm:cxn modelId="{92B6CD7B-6C84-4554-BA30-C7D2D99BEF8C}" type="presParOf" srcId="{DDC478A3-9FFC-431E-A344-2762D3B466EA}" destId="{370027DB-BBF1-4A3E-89EF-5211914CD98E}" srcOrd="2" destOrd="0" presId="urn:microsoft.com/office/officeart/2018/2/layout/IconVerticalSolidList"/>
    <dgm:cxn modelId="{E4697171-E249-47C6-8DE4-BA99F86A42AF}" type="presParOf" srcId="{DDC478A3-9FFC-431E-A344-2762D3B466EA}" destId="{AC4591DE-AF89-430C-83B5-A11C1C7980B9}" srcOrd="3" destOrd="0" presId="urn:microsoft.com/office/officeart/2018/2/layout/IconVerticalSolidList"/>
    <dgm:cxn modelId="{3E304D57-2686-4DB3-A278-B571FCE9355B}" type="presParOf" srcId="{DDC478A3-9FFC-431E-A344-2762D3B466EA}" destId="{0B93C54E-BAA5-427B-A3EA-5B071D0C44B8}" srcOrd="4" destOrd="0" presId="urn:microsoft.com/office/officeart/2018/2/layout/IconVerticalSolidList"/>
    <dgm:cxn modelId="{43977628-C5EC-41A8-A065-09ED1586BDF7}" type="presParOf" srcId="{7EC76613-D261-4380-A1B3-32EDA4374657}" destId="{B6C83C32-3E07-443C-B2FB-E176E2EEF5AC}" srcOrd="5" destOrd="0" presId="urn:microsoft.com/office/officeart/2018/2/layout/IconVerticalSolidList"/>
    <dgm:cxn modelId="{53691A41-30D1-438F-B8CD-7D3C75E66091}" type="presParOf" srcId="{7EC76613-D261-4380-A1B3-32EDA4374657}" destId="{3D74714E-379C-4117-A22C-25E4F6577C2E}" srcOrd="6" destOrd="0" presId="urn:microsoft.com/office/officeart/2018/2/layout/IconVerticalSolidList"/>
    <dgm:cxn modelId="{146D7F41-CA0A-424F-A5BC-9EB09775B72B}" type="presParOf" srcId="{3D74714E-379C-4117-A22C-25E4F6577C2E}" destId="{44A93F79-BD04-4D2A-BF86-30D62B597973}" srcOrd="0" destOrd="0" presId="urn:microsoft.com/office/officeart/2018/2/layout/IconVerticalSolidList"/>
    <dgm:cxn modelId="{E3E489A2-7CB4-4800-BCC0-B9AE5FC68A7B}" type="presParOf" srcId="{3D74714E-379C-4117-A22C-25E4F6577C2E}" destId="{595FA365-E274-4373-BA69-2E3343EAD905}" srcOrd="1" destOrd="0" presId="urn:microsoft.com/office/officeart/2018/2/layout/IconVerticalSolidList"/>
    <dgm:cxn modelId="{F09DE765-228A-4C10-A9D4-6F0647CD59C8}" type="presParOf" srcId="{3D74714E-379C-4117-A22C-25E4F6577C2E}" destId="{D502F090-D94C-495A-8968-B209D91E0C3A}" srcOrd="2" destOrd="0" presId="urn:microsoft.com/office/officeart/2018/2/layout/IconVerticalSolidList"/>
    <dgm:cxn modelId="{4E580C21-5632-475A-A424-7695D28DFA99}" type="presParOf" srcId="{3D74714E-379C-4117-A22C-25E4F6577C2E}" destId="{8352B204-41B7-463C-9BCC-EB7FEBDFEE74}" srcOrd="3" destOrd="0" presId="urn:microsoft.com/office/officeart/2018/2/layout/IconVerticalSolidList"/>
    <dgm:cxn modelId="{B82885C4-850B-4D50-8E1A-5F60C361152F}" type="presParOf" srcId="{3D74714E-379C-4117-A22C-25E4F6577C2E}" destId="{63730C8C-DC11-4AF6-A521-DF7E390808A1}" srcOrd="4" destOrd="0" presId="urn:microsoft.com/office/officeart/2018/2/layout/IconVerticalSolidList"/>
    <dgm:cxn modelId="{D19B5951-1725-4E09-BB6B-40B4C7E378BE}" type="presParOf" srcId="{7EC76613-D261-4380-A1B3-32EDA4374657}" destId="{F4E062CB-5771-4334-ADD6-B21EEB2CDF91}" srcOrd="7" destOrd="0" presId="urn:microsoft.com/office/officeart/2018/2/layout/IconVerticalSolidList"/>
    <dgm:cxn modelId="{60DC9D9F-9284-4D55-9854-0B40AF252201}" type="presParOf" srcId="{7EC76613-D261-4380-A1B3-32EDA4374657}" destId="{975E179A-96AB-4FC5-BCB2-9304A469D51E}" srcOrd="8" destOrd="0" presId="urn:microsoft.com/office/officeart/2018/2/layout/IconVerticalSolidList"/>
    <dgm:cxn modelId="{BAD2C496-B8C1-4F17-BDB5-A6A76B3AF770}" type="presParOf" srcId="{975E179A-96AB-4FC5-BCB2-9304A469D51E}" destId="{E992DDC3-514D-4173-A87C-6106FA89FF9F}" srcOrd="0" destOrd="0" presId="urn:microsoft.com/office/officeart/2018/2/layout/IconVerticalSolidList"/>
    <dgm:cxn modelId="{2423916D-4CD8-4E9A-AB08-C3FAC878BD02}" type="presParOf" srcId="{975E179A-96AB-4FC5-BCB2-9304A469D51E}" destId="{60E99297-1E29-40EF-92B2-584938E33246}" srcOrd="1" destOrd="0" presId="urn:microsoft.com/office/officeart/2018/2/layout/IconVerticalSolidList"/>
    <dgm:cxn modelId="{29823919-C35F-4D10-ABF5-3E37B3BA8E43}" type="presParOf" srcId="{975E179A-96AB-4FC5-BCB2-9304A469D51E}" destId="{359550BA-24EA-42A5-B7CD-290E900AE088}" srcOrd="2" destOrd="0" presId="urn:microsoft.com/office/officeart/2018/2/layout/IconVerticalSolidList"/>
    <dgm:cxn modelId="{9070575F-C8DA-4958-8769-0E42E2DC35BD}" type="presParOf" srcId="{975E179A-96AB-4FC5-BCB2-9304A469D51E}" destId="{33457CEF-8227-4605-AF67-804B9F1CEAEB}" srcOrd="3" destOrd="0" presId="urn:microsoft.com/office/officeart/2018/2/layout/IconVerticalSolidList"/>
    <dgm:cxn modelId="{68BC94B5-5FCF-4BFA-BA55-09E7B46F456C}" type="presParOf" srcId="{975E179A-96AB-4FC5-BCB2-9304A469D51E}" destId="{778AD69B-6042-460E-99ED-4BFEB1624E19}" srcOrd="4" destOrd="0" presId="urn:microsoft.com/office/officeart/2018/2/layout/IconVerticalSolidList"/>
    <dgm:cxn modelId="{CD37FC3B-14E3-4028-8BF5-DD24721E2E6E}" type="presParOf" srcId="{7EC76613-D261-4380-A1B3-32EDA4374657}" destId="{80AE95E5-D985-4257-AC37-DA3995D4B244}" srcOrd="9" destOrd="0" presId="urn:microsoft.com/office/officeart/2018/2/layout/IconVerticalSolidList"/>
    <dgm:cxn modelId="{F727B8E2-957E-403B-8D1F-A8F05E533ABF}" type="presParOf" srcId="{7EC76613-D261-4380-A1B3-32EDA4374657}" destId="{0E09D51B-1DBE-47D0-B1A8-16A0C3942A71}" srcOrd="10" destOrd="0" presId="urn:microsoft.com/office/officeart/2018/2/layout/IconVerticalSolidList"/>
    <dgm:cxn modelId="{C08929A1-B7FE-4468-B02C-DD5FF4074F4C}" type="presParOf" srcId="{0E09D51B-1DBE-47D0-B1A8-16A0C3942A71}" destId="{487DFC3A-BA3C-4175-89F4-3B0F14B3D9E3}" srcOrd="0" destOrd="0" presId="urn:microsoft.com/office/officeart/2018/2/layout/IconVerticalSolidList"/>
    <dgm:cxn modelId="{BA6DC6D2-9AD7-4FB0-9470-D3D7063D2015}" type="presParOf" srcId="{0E09D51B-1DBE-47D0-B1A8-16A0C3942A71}" destId="{7F022994-F292-42B2-B3DF-57EE78C1FF16}" srcOrd="1" destOrd="0" presId="urn:microsoft.com/office/officeart/2018/2/layout/IconVerticalSolidList"/>
    <dgm:cxn modelId="{3815D7A3-3842-4923-A8FD-4D6BE187E9A9}" type="presParOf" srcId="{0E09D51B-1DBE-47D0-B1A8-16A0C3942A71}" destId="{11C51C11-EBF1-46A7-B597-5572579A422B}" srcOrd="2" destOrd="0" presId="urn:microsoft.com/office/officeart/2018/2/layout/IconVerticalSolidList"/>
    <dgm:cxn modelId="{15044D72-665B-43FB-8DFE-8501044A3C0F}" type="presParOf" srcId="{0E09D51B-1DBE-47D0-B1A8-16A0C3942A71}" destId="{BE47D03A-FC2B-4B92-A415-A2197ACCC640}" srcOrd="3" destOrd="0" presId="urn:microsoft.com/office/officeart/2018/2/layout/IconVerticalSolidList"/>
    <dgm:cxn modelId="{0AD28038-3641-498A-BD3E-3831041123F1}" type="presParOf" srcId="{0E09D51B-1DBE-47D0-B1A8-16A0C3942A71}" destId="{DA2837D9-3155-4370-B2AB-185D493DCC1B}" srcOrd="4" destOrd="0" presId="urn:microsoft.com/office/officeart/2018/2/layout/IconVerticalSolidList"/>
    <dgm:cxn modelId="{5C813C62-2C26-4E34-AC30-A1302B68C7D3}" type="presParOf" srcId="{7EC76613-D261-4380-A1B3-32EDA4374657}" destId="{3B90072D-3303-422E-B844-282D0755063B}" srcOrd="11" destOrd="0" presId="urn:microsoft.com/office/officeart/2018/2/layout/IconVerticalSolidList"/>
    <dgm:cxn modelId="{259B55CA-E6E1-4469-8EB7-DF4943342F0A}" type="presParOf" srcId="{7EC76613-D261-4380-A1B3-32EDA4374657}" destId="{2D90E837-5555-47F2-B5DF-E7AC48A96DCB}" srcOrd="12" destOrd="0" presId="urn:microsoft.com/office/officeart/2018/2/layout/IconVerticalSolidList"/>
    <dgm:cxn modelId="{C705E22D-DAFD-4F46-A84C-09140ACD47A6}" type="presParOf" srcId="{2D90E837-5555-47F2-B5DF-E7AC48A96DCB}" destId="{581E29F0-7965-456C-9414-2B658E8974DF}" srcOrd="0" destOrd="0" presId="urn:microsoft.com/office/officeart/2018/2/layout/IconVerticalSolidList"/>
    <dgm:cxn modelId="{C4567262-CBEA-4D9A-A8FA-F8DCF16B34C4}" type="presParOf" srcId="{2D90E837-5555-47F2-B5DF-E7AC48A96DCB}" destId="{8563A71F-0D38-41C1-99DB-3B0D1A10999D}" srcOrd="1" destOrd="0" presId="urn:microsoft.com/office/officeart/2018/2/layout/IconVerticalSolidList"/>
    <dgm:cxn modelId="{B0A9F653-A777-4C7C-9F04-25AE4FCBF924}" type="presParOf" srcId="{2D90E837-5555-47F2-B5DF-E7AC48A96DCB}" destId="{D01259A5-06A0-4145-BEAC-1117CFB877D7}" srcOrd="2" destOrd="0" presId="urn:microsoft.com/office/officeart/2018/2/layout/IconVerticalSolidList"/>
    <dgm:cxn modelId="{374E3FB9-951E-4B0C-9863-EB189614CD8E}" type="presParOf" srcId="{2D90E837-5555-47F2-B5DF-E7AC48A96DCB}" destId="{6D44EC9A-C9EF-44CB-A176-1CC9E51EB4B3}" srcOrd="3" destOrd="0" presId="urn:microsoft.com/office/officeart/2018/2/layout/IconVerticalSolidList"/>
    <dgm:cxn modelId="{F32A3D66-5E38-4DE4-8C42-65C6E154C8AC}" type="presParOf" srcId="{2D90E837-5555-47F2-B5DF-E7AC48A96DCB}" destId="{C4BC25DA-3B79-4CE7-A7C1-7C78D117B6E1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00E32-899B-4AC1-958C-2170D4ED8647}">
      <dsp:nvSpPr>
        <dsp:cNvPr id="0" name=""/>
        <dsp:cNvSpPr/>
      </dsp:nvSpPr>
      <dsp:spPr>
        <a:xfrm>
          <a:off x="6439" y="927623"/>
          <a:ext cx="1586627" cy="19039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0" rIns="156723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Enunciativa</a:t>
          </a:r>
          <a:endParaRPr lang="en-US" sz="1700" b="1" kern="1200" dirty="0"/>
        </a:p>
      </dsp:txBody>
      <dsp:txXfrm>
        <a:off x="6439" y="1689204"/>
        <a:ext cx="1586627" cy="1142371"/>
      </dsp:txXfrm>
    </dsp:sp>
    <dsp:sp modelId="{3E240F6A-85F7-42DD-A92C-1DA44BA74B5B}">
      <dsp:nvSpPr>
        <dsp:cNvPr id="0" name=""/>
        <dsp:cNvSpPr/>
      </dsp:nvSpPr>
      <dsp:spPr>
        <a:xfrm>
          <a:off x="6439" y="927623"/>
          <a:ext cx="1586627" cy="761580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165100" rIns="156723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01</a:t>
          </a:r>
        </a:p>
      </dsp:txBody>
      <dsp:txXfrm>
        <a:off x="6439" y="927623"/>
        <a:ext cx="1586627" cy="761580"/>
      </dsp:txXfrm>
    </dsp:sp>
    <dsp:sp modelId="{50DBA26B-FDDF-46F3-99CF-0EA0AA12E12F}">
      <dsp:nvSpPr>
        <dsp:cNvPr id="0" name=""/>
        <dsp:cNvSpPr/>
      </dsp:nvSpPr>
      <dsp:spPr>
        <a:xfrm>
          <a:off x="1719996" y="927623"/>
          <a:ext cx="1586627" cy="1903952"/>
        </a:xfrm>
        <a:prstGeom prst="rect">
          <a:avLst/>
        </a:prstGeom>
        <a:solidFill>
          <a:schemeClr val="accent2">
            <a:hueOff val="-1223521"/>
            <a:satOff val="5399"/>
            <a:lumOff val="-915"/>
            <a:alphaOff val="0"/>
          </a:schemeClr>
        </a:solidFill>
        <a:ln w="10795" cap="flat" cmpd="sng" algn="ctr">
          <a:solidFill>
            <a:schemeClr val="accent2">
              <a:hueOff val="-1223521"/>
              <a:satOff val="5399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0" rIns="156723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Interrogativa</a:t>
          </a:r>
          <a:endParaRPr lang="en-US" sz="1700" b="1" kern="1200" dirty="0"/>
        </a:p>
      </dsp:txBody>
      <dsp:txXfrm>
        <a:off x="1719996" y="1689204"/>
        <a:ext cx="1586627" cy="1142371"/>
      </dsp:txXfrm>
    </dsp:sp>
    <dsp:sp modelId="{857FC9A8-5440-4F21-8D6F-D20CA7885EE2}">
      <dsp:nvSpPr>
        <dsp:cNvPr id="0" name=""/>
        <dsp:cNvSpPr/>
      </dsp:nvSpPr>
      <dsp:spPr>
        <a:xfrm>
          <a:off x="1719996" y="927623"/>
          <a:ext cx="1586627" cy="761580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165100" rIns="156723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02</a:t>
          </a:r>
        </a:p>
      </dsp:txBody>
      <dsp:txXfrm>
        <a:off x="1719996" y="927623"/>
        <a:ext cx="1586627" cy="761580"/>
      </dsp:txXfrm>
    </dsp:sp>
    <dsp:sp modelId="{F66381F0-E6CA-4DA1-AA04-E16E168A836D}">
      <dsp:nvSpPr>
        <dsp:cNvPr id="0" name=""/>
        <dsp:cNvSpPr/>
      </dsp:nvSpPr>
      <dsp:spPr>
        <a:xfrm>
          <a:off x="3433553" y="927623"/>
          <a:ext cx="1586627" cy="1903952"/>
        </a:xfrm>
        <a:prstGeom prst="rect">
          <a:avLst/>
        </a:prstGeom>
        <a:solidFill>
          <a:schemeClr val="accent2">
            <a:hueOff val="-2447042"/>
            <a:satOff val="10798"/>
            <a:lumOff val="-1830"/>
            <a:alphaOff val="0"/>
          </a:schemeClr>
        </a:solidFill>
        <a:ln w="10795" cap="flat" cmpd="sng" algn="ctr">
          <a:solidFill>
            <a:schemeClr val="accent2">
              <a:hueOff val="-2447042"/>
              <a:satOff val="10798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0" rIns="156723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Exclamativa</a:t>
          </a:r>
          <a:endParaRPr lang="en-US" sz="1700" b="1" kern="1200" dirty="0"/>
        </a:p>
      </dsp:txBody>
      <dsp:txXfrm>
        <a:off x="3433553" y="1689204"/>
        <a:ext cx="1586627" cy="1142371"/>
      </dsp:txXfrm>
    </dsp:sp>
    <dsp:sp modelId="{9DCF6E5E-6248-4C3E-A666-2B1896E24D16}">
      <dsp:nvSpPr>
        <dsp:cNvPr id="0" name=""/>
        <dsp:cNvSpPr/>
      </dsp:nvSpPr>
      <dsp:spPr>
        <a:xfrm>
          <a:off x="3433553" y="927623"/>
          <a:ext cx="1586627" cy="761580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165100" rIns="156723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03</a:t>
          </a:r>
        </a:p>
      </dsp:txBody>
      <dsp:txXfrm>
        <a:off x="3433553" y="927623"/>
        <a:ext cx="1586627" cy="761580"/>
      </dsp:txXfrm>
    </dsp:sp>
    <dsp:sp modelId="{A1B7D035-9DF2-4DB6-83F6-BF099E7A13A3}">
      <dsp:nvSpPr>
        <dsp:cNvPr id="0" name=""/>
        <dsp:cNvSpPr/>
      </dsp:nvSpPr>
      <dsp:spPr>
        <a:xfrm>
          <a:off x="5147110" y="927623"/>
          <a:ext cx="1586627" cy="1903952"/>
        </a:xfrm>
        <a:prstGeom prst="rect">
          <a:avLst/>
        </a:prstGeom>
        <a:solidFill>
          <a:schemeClr val="accent2">
            <a:hueOff val="-3670562"/>
            <a:satOff val="16196"/>
            <a:lumOff val="-2745"/>
            <a:alphaOff val="0"/>
          </a:schemeClr>
        </a:solidFill>
        <a:ln w="10795" cap="flat" cmpd="sng" algn="ctr">
          <a:solidFill>
            <a:schemeClr val="accent2">
              <a:hueOff val="-3670562"/>
              <a:satOff val="16196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0" rIns="156723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Imperativa</a:t>
          </a:r>
          <a:endParaRPr lang="en-US" sz="1700" b="1" kern="1200" dirty="0"/>
        </a:p>
      </dsp:txBody>
      <dsp:txXfrm>
        <a:off x="5147110" y="1689204"/>
        <a:ext cx="1586627" cy="1142371"/>
      </dsp:txXfrm>
    </dsp:sp>
    <dsp:sp modelId="{C219E06A-4426-4509-9DF9-1498BEB7797D}">
      <dsp:nvSpPr>
        <dsp:cNvPr id="0" name=""/>
        <dsp:cNvSpPr/>
      </dsp:nvSpPr>
      <dsp:spPr>
        <a:xfrm>
          <a:off x="5147110" y="927623"/>
          <a:ext cx="1586627" cy="761580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165100" rIns="156723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04</a:t>
          </a:r>
        </a:p>
      </dsp:txBody>
      <dsp:txXfrm>
        <a:off x="5147110" y="927623"/>
        <a:ext cx="1586627" cy="761580"/>
      </dsp:txXfrm>
    </dsp:sp>
    <dsp:sp modelId="{7110B05B-D0FC-4780-AEDF-00833CBA1B1B}">
      <dsp:nvSpPr>
        <dsp:cNvPr id="0" name=""/>
        <dsp:cNvSpPr/>
      </dsp:nvSpPr>
      <dsp:spPr>
        <a:xfrm>
          <a:off x="6860668" y="927623"/>
          <a:ext cx="1586627" cy="1903952"/>
        </a:xfrm>
        <a:prstGeom prst="rect">
          <a:avLst/>
        </a:prstGeom>
        <a:solidFill>
          <a:schemeClr val="accent2">
            <a:hueOff val="-4894083"/>
            <a:satOff val="21595"/>
            <a:lumOff val="-3660"/>
            <a:alphaOff val="0"/>
          </a:schemeClr>
        </a:solidFill>
        <a:ln w="10795" cap="flat" cmpd="sng" algn="ctr">
          <a:solidFill>
            <a:schemeClr val="accent2">
              <a:hueOff val="-4894083"/>
              <a:satOff val="21595"/>
              <a:lumOff val="-36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0" rIns="156723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Desiderativa</a:t>
          </a:r>
          <a:endParaRPr lang="en-US" sz="1700" b="1" kern="1200" dirty="0"/>
        </a:p>
      </dsp:txBody>
      <dsp:txXfrm>
        <a:off x="6860668" y="1689204"/>
        <a:ext cx="1586627" cy="1142371"/>
      </dsp:txXfrm>
    </dsp:sp>
    <dsp:sp modelId="{B00A477C-9735-406A-80B2-84DE2457E1EF}">
      <dsp:nvSpPr>
        <dsp:cNvPr id="0" name=""/>
        <dsp:cNvSpPr/>
      </dsp:nvSpPr>
      <dsp:spPr>
        <a:xfrm>
          <a:off x="6860668" y="927623"/>
          <a:ext cx="1586627" cy="761580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165100" rIns="156723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05</a:t>
          </a:r>
        </a:p>
      </dsp:txBody>
      <dsp:txXfrm>
        <a:off x="6860668" y="927623"/>
        <a:ext cx="1586627" cy="761580"/>
      </dsp:txXfrm>
    </dsp:sp>
    <dsp:sp modelId="{8D2AD9A2-AEA2-4EF3-A951-F8E08E087CB7}">
      <dsp:nvSpPr>
        <dsp:cNvPr id="0" name=""/>
        <dsp:cNvSpPr/>
      </dsp:nvSpPr>
      <dsp:spPr>
        <a:xfrm>
          <a:off x="8574225" y="927623"/>
          <a:ext cx="1586627" cy="1903952"/>
        </a:xfrm>
        <a:prstGeom prst="rect">
          <a:avLst/>
        </a:prstGeom>
        <a:solidFill>
          <a:schemeClr val="accent2">
            <a:hueOff val="-6117604"/>
            <a:satOff val="26994"/>
            <a:lumOff val="-4575"/>
            <a:alphaOff val="0"/>
          </a:schemeClr>
        </a:solidFill>
        <a:ln w="10795" cap="flat" cmpd="sng" algn="ctr">
          <a:solidFill>
            <a:schemeClr val="accent2">
              <a:hueOff val="-6117604"/>
              <a:satOff val="26994"/>
              <a:lumOff val="-45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0" rIns="156723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Dubitativa</a:t>
          </a:r>
          <a:endParaRPr lang="en-US" sz="1700" b="1" kern="1200" dirty="0"/>
        </a:p>
      </dsp:txBody>
      <dsp:txXfrm>
        <a:off x="8574225" y="1689204"/>
        <a:ext cx="1586627" cy="1142371"/>
      </dsp:txXfrm>
    </dsp:sp>
    <dsp:sp modelId="{49ECC0E2-F032-4172-9A3B-0D0D4370F0B5}">
      <dsp:nvSpPr>
        <dsp:cNvPr id="0" name=""/>
        <dsp:cNvSpPr/>
      </dsp:nvSpPr>
      <dsp:spPr>
        <a:xfrm>
          <a:off x="8574225" y="927623"/>
          <a:ext cx="1586627" cy="761580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165100" rIns="156723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06</a:t>
          </a:r>
        </a:p>
      </dsp:txBody>
      <dsp:txXfrm>
        <a:off x="8574225" y="927623"/>
        <a:ext cx="1586627" cy="761580"/>
      </dsp:txXfrm>
    </dsp:sp>
    <dsp:sp modelId="{AF66185F-256D-496C-A2AF-BE8DD655FBC3}">
      <dsp:nvSpPr>
        <dsp:cNvPr id="0" name=""/>
        <dsp:cNvSpPr/>
      </dsp:nvSpPr>
      <dsp:spPr>
        <a:xfrm>
          <a:off x="10287782" y="927623"/>
          <a:ext cx="1586627" cy="1903952"/>
        </a:xfrm>
        <a:prstGeom prst="rect">
          <a:avLst/>
        </a:prstGeom>
        <a:solidFill>
          <a:schemeClr val="accent2">
            <a:hueOff val="-7341125"/>
            <a:satOff val="32393"/>
            <a:lumOff val="-5490"/>
            <a:alphaOff val="0"/>
          </a:schemeClr>
        </a:solidFill>
        <a:ln w="10795" cap="flat" cmpd="sng" algn="ctr">
          <a:solidFill>
            <a:schemeClr val="accent2">
              <a:hueOff val="-7341125"/>
              <a:satOff val="32393"/>
              <a:lumOff val="-5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0" rIns="156723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*La negación</a:t>
          </a:r>
          <a:endParaRPr lang="en-US" sz="1700" b="1" kern="1200" dirty="0"/>
        </a:p>
      </dsp:txBody>
      <dsp:txXfrm>
        <a:off x="10287782" y="1689204"/>
        <a:ext cx="1586627" cy="1142371"/>
      </dsp:txXfrm>
    </dsp:sp>
    <dsp:sp modelId="{88BC2D5A-588C-4FD5-9352-1B538291F779}">
      <dsp:nvSpPr>
        <dsp:cNvPr id="0" name=""/>
        <dsp:cNvSpPr/>
      </dsp:nvSpPr>
      <dsp:spPr>
        <a:xfrm>
          <a:off x="10287782" y="927623"/>
          <a:ext cx="1586627" cy="761580"/>
        </a:xfrm>
        <a:prstGeom prst="rect">
          <a:avLst/>
        </a:prstGeom>
        <a:noFill/>
        <a:ln w="1079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723" tIns="165100" rIns="156723" bIns="1651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07</a:t>
          </a:r>
        </a:p>
      </dsp:txBody>
      <dsp:txXfrm>
        <a:off x="10287782" y="927623"/>
        <a:ext cx="1586627" cy="761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59E0F-09DD-4056-BDAA-F311A1FB7E09}">
      <dsp:nvSpPr>
        <dsp:cNvPr id="0" name=""/>
        <dsp:cNvSpPr/>
      </dsp:nvSpPr>
      <dsp:spPr>
        <a:xfrm>
          <a:off x="1127393" y="553084"/>
          <a:ext cx="1210781" cy="12107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4EB516-10D3-4006-BB98-0517D0C916D0}">
      <dsp:nvSpPr>
        <dsp:cNvPr id="0" name=""/>
        <dsp:cNvSpPr/>
      </dsp:nvSpPr>
      <dsp:spPr>
        <a:xfrm>
          <a:off x="3096" y="1858614"/>
          <a:ext cx="3459374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3300" b="1" kern="1200" dirty="0"/>
            <a:t>Copulativas</a:t>
          </a:r>
          <a:endParaRPr lang="en-US" sz="3300" b="1" kern="1200" dirty="0"/>
        </a:p>
      </dsp:txBody>
      <dsp:txXfrm>
        <a:off x="3096" y="1858614"/>
        <a:ext cx="3459374" cy="518906"/>
      </dsp:txXfrm>
    </dsp:sp>
    <dsp:sp modelId="{6F338464-5C1B-4BD4-8AF2-1E49E1B14D2E}">
      <dsp:nvSpPr>
        <dsp:cNvPr id="0" name=""/>
        <dsp:cNvSpPr/>
      </dsp:nvSpPr>
      <dsp:spPr>
        <a:xfrm>
          <a:off x="3096" y="2421589"/>
          <a:ext cx="3459374" cy="334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Es mecánico de aviones.</a:t>
          </a:r>
          <a:endParaRPr lang="en-US" sz="2000" kern="1200" dirty="0"/>
        </a:p>
      </dsp:txBody>
      <dsp:txXfrm>
        <a:off x="3096" y="2421589"/>
        <a:ext cx="3459374" cy="334945"/>
      </dsp:txXfrm>
    </dsp:sp>
    <dsp:sp modelId="{4862ED42-4E6F-4D6E-8410-BCDF755B04C8}">
      <dsp:nvSpPr>
        <dsp:cNvPr id="0" name=""/>
        <dsp:cNvSpPr/>
      </dsp:nvSpPr>
      <dsp:spPr>
        <a:xfrm>
          <a:off x="5192159" y="553084"/>
          <a:ext cx="1210781" cy="121078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CEB58E-EC84-496E-A293-385FD9E3F9FA}">
      <dsp:nvSpPr>
        <dsp:cNvPr id="0" name=""/>
        <dsp:cNvSpPr/>
      </dsp:nvSpPr>
      <dsp:spPr>
        <a:xfrm>
          <a:off x="4067862" y="1858614"/>
          <a:ext cx="3459374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3300" b="1" kern="1200"/>
            <a:t>Transitivas</a:t>
          </a:r>
          <a:endParaRPr lang="en-US" sz="3300" b="1" kern="1200"/>
        </a:p>
      </dsp:txBody>
      <dsp:txXfrm>
        <a:off x="4067862" y="1858614"/>
        <a:ext cx="3459374" cy="518906"/>
      </dsp:txXfrm>
    </dsp:sp>
    <dsp:sp modelId="{4B551F70-A6A4-447A-A31F-0CBC534A0F47}">
      <dsp:nvSpPr>
        <dsp:cNvPr id="0" name=""/>
        <dsp:cNvSpPr/>
      </dsp:nvSpPr>
      <dsp:spPr>
        <a:xfrm>
          <a:off x="4067862" y="2421589"/>
          <a:ext cx="3459374" cy="334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Los voluntarios donaron sangre.</a:t>
          </a:r>
          <a:endParaRPr lang="en-US" sz="2000" kern="1200" dirty="0"/>
        </a:p>
      </dsp:txBody>
      <dsp:txXfrm>
        <a:off x="4067862" y="2421589"/>
        <a:ext cx="3459374" cy="334945"/>
      </dsp:txXfrm>
    </dsp:sp>
    <dsp:sp modelId="{5C6413CD-9AF9-4F5C-8DA7-D4E89EC11D93}">
      <dsp:nvSpPr>
        <dsp:cNvPr id="0" name=""/>
        <dsp:cNvSpPr/>
      </dsp:nvSpPr>
      <dsp:spPr>
        <a:xfrm>
          <a:off x="9256925" y="553084"/>
          <a:ext cx="1210781" cy="121078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BCA7E8-42E8-4BE7-82E3-E11AE8486009}">
      <dsp:nvSpPr>
        <dsp:cNvPr id="0" name=""/>
        <dsp:cNvSpPr/>
      </dsp:nvSpPr>
      <dsp:spPr>
        <a:xfrm>
          <a:off x="8132628" y="1858614"/>
          <a:ext cx="3459374" cy="518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3300" b="1" kern="1200"/>
            <a:t>Intransitivas</a:t>
          </a:r>
          <a:endParaRPr lang="en-US" sz="3300" b="1" kern="1200"/>
        </a:p>
      </dsp:txBody>
      <dsp:txXfrm>
        <a:off x="8132628" y="1858614"/>
        <a:ext cx="3459374" cy="518906"/>
      </dsp:txXfrm>
    </dsp:sp>
    <dsp:sp modelId="{1888EACA-CCF4-4EBF-A133-59770FD1D269}">
      <dsp:nvSpPr>
        <dsp:cNvPr id="0" name=""/>
        <dsp:cNvSpPr/>
      </dsp:nvSpPr>
      <dsp:spPr>
        <a:xfrm>
          <a:off x="8132628" y="2421589"/>
          <a:ext cx="3459374" cy="334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Me acordé de su cumple.</a:t>
          </a:r>
          <a:endParaRPr lang="en-US" sz="2000" kern="1200" dirty="0"/>
        </a:p>
      </dsp:txBody>
      <dsp:txXfrm>
        <a:off x="8132628" y="2421589"/>
        <a:ext cx="3459374" cy="3349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D01014-31B4-4ABB-92D7-FDC8BAFF1100}">
      <dsp:nvSpPr>
        <dsp:cNvPr id="0" name=""/>
        <dsp:cNvSpPr/>
      </dsp:nvSpPr>
      <dsp:spPr>
        <a:xfrm rot="5400000">
          <a:off x="5417551" y="-1899012"/>
          <a:ext cx="582457" cy="49752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Van Gogh pintó </a:t>
          </a:r>
          <a:r>
            <a:rPr lang="es-ES" sz="1800" i="1" kern="1200"/>
            <a:t>La noche estrellada.</a:t>
          </a:r>
          <a:endParaRPr lang="es-ES" sz="1800" kern="1200" dirty="0"/>
        </a:p>
      </dsp:txBody>
      <dsp:txXfrm rot="-5400000">
        <a:off x="3221158" y="325814"/>
        <a:ext cx="4946812" cy="525591"/>
      </dsp:txXfrm>
    </dsp:sp>
    <dsp:sp modelId="{A921FD75-2745-4DCC-9990-9D67C05C8BC4}">
      <dsp:nvSpPr>
        <dsp:cNvPr id="0" name=""/>
        <dsp:cNvSpPr/>
      </dsp:nvSpPr>
      <dsp:spPr>
        <a:xfrm>
          <a:off x="60537" y="93"/>
          <a:ext cx="3160620" cy="1177033"/>
        </a:xfrm>
        <a:prstGeom prst="roundRect">
          <a:avLst/>
        </a:prstGeom>
        <a:solidFill>
          <a:srgbClr val="FFC00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Activas:</a:t>
          </a:r>
          <a:endParaRPr lang="es-ES" sz="2800" kern="1200" dirty="0"/>
        </a:p>
      </dsp:txBody>
      <dsp:txXfrm>
        <a:off x="117995" y="57551"/>
        <a:ext cx="3045704" cy="1062117"/>
      </dsp:txXfrm>
    </dsp:sp>
    <dsp:sp modelId="{C0734526-598C-4971-BAA6-1892E31F0316}">
      <dsp:nvSpPr>
        <dsp:cNvPr id="0" name=""/>
        <dsp:cNvSpPr/>
      </dsp:nvSpPr>
      <dsp:spPr>
        <a:xfrm rot="5400000">
          <a:off x="5307539" y="-536714"/>
          <a:ext cx="789850" cy="491470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P. Perifrásticas: </a:t>
          </a:r>
          <a:r>
            <a:rPr lang="es-ES" sz="1800" i="1" kern="1200"/>
            <a:t>El grito </a:t>
          </a:r>
          <a:r>
            <a:rPr lang="es-ES" sz="1800" kern="1200"/>
            <a:t>fue pintado por Munch.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P. Refleja: Aquí se oye el murmullo del mar.</a:t>
          </a:r>
          <a:endParaRPr lang="es-ES" sz="1800" kern="1200" dirty="0"/>
        </a:p>
      </dsp:txBody>
      <dsp:txXfrm rot="-5400000">
        <a:off x="3245112" y="1564270"/>
        <a:ext cx="4876149" cy="712736"/>
      </dsp:txXfrm>
    </dsp:sp>
    <dsp:sp modelId="{CE223C29-7729-49D6-BE66-3A71EA1506B4}">
      <dsp:nvSpPr>
        <dsp:cNvPr id="0" name=""/>
        <dsp:cNvSpPr/>
      </dsp:nvSpPr>
      <dsp:spPr>
        <a:xfrm>
          <a:off x="60537" y="1263294"/>
          <a:ext cx="3210910" cy="1283863"/>
        </a:xfrm>
        <a:prstGeom prst="roundRect">
          <a:avLst/>
        </a:prstGeom>
        <a:solidFill>
          <a:srgbClr val="92D05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Pasivas: </a:t>
          </a:r>
          <a:endParaRPr lang="es-ES" sz="2800" kern="1200" dirty="0"/>
        </a:p>
      </dsp:txBody>
      <dsp:txXfrm>
        <a:off x="123210" y="1325967"/>
        <a:ext cx="3085564" cy="1158517"/>
      </dsp:txXfrm>
    </dsp:sp>
    <dsp:sp modelId="{118A29D7-57CF-42D0-ABF5-C56679122BC9}">
      <dsp:nvSpPr>
        <dsp:cNvPr id="0" name=""/>
        <dsp:cNvSpPr/>
      </dsp:nvSpPr>
      <dsp:spPr>
        <a:xfrm rot="5400000">
          <a:off x="4885532" y="1165445"/>
          <a:ext cx="1686918" cy="481159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F. naturales: Llueve un montón.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Hacer, estar y ser: Hace calor. Es tarde ya.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Haber: ¿Hay aceite en casa?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“Se”: Esa conversación se habló ayer. </a:t>
          </a:r>
          <a:endParaRPr lang="es-ES" sz="1800" kern="1200" dirty="0"/>
        </a:p>
      </dsp:txBody>
      <dsp:txXfrm rot="-5400000">
        <a:off x="3323193" y="2810134"/>
        <a:ext cx="4729249" cy="1522220"/>
      </dsp:txXfrm>
    </dsp:sp>
    <dsp:sp modelId="{2CC510FC-C405-469D-8F28-1B8CB996B93C}">
      <dsp:nvSpPr>
        <dsp:cNvPr id="0" name=""/>
        <dsp:cNvSpPr/>
      </dsp:nvSpPr>
      <dsp:spPr>
        <a:xfrm>
          <a:off x="60537" y="2633323"/>
          <a:ext cx="3262655" cy="1875843"/>
        </a:xfrm>
        <a:prstGeom prst="roundRect">
          <a:avLst/>
        </a:prstGeom>
        <a:solidFill>
          <a:srgbClr val="F89A90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Impersonales:</a:t>
          </a:r>
          <a:endParaRPr lang="es-ES" sz="2800" kern="1200" dirty="0"/>
        </a:p>
      </dsp:txBody>
      <dsp:txXfrm>
        <a:off x="152108" y="2724894"/>
        <a:ext cx="3079513" cy="1692701"/>
      </dsp:txXfrm>
    </dsp:sp>
    <dsp:sp modelId="{595A3648-4BA0-4BD7-9C02-FE120BCFDC2E}">
      <dsp:nvSpPr>
        <dsp:cNvPr id="0" name=""/>
        <dsp:cNvSpPr/>
      </dsp:nvSpPr>
      <dsp:spPr>
        <a:xfrm rot="5400000">
          <a:off x="4959660" y="2957784"/>
          <a:ext cx="1584911" cy="49263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6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/>
            <a:t>EL SUJETO EXPERIMENTA UN CAMBIO Y NO SE PRODUCE POR LA ACCIÓN DE UN AGENTE.</a:t>
          </a: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b="1" kern="1200" dirty="0"/>
            <a:t>Se cerró la ventana. Me caí al suelo. Me enfadé al oír eso.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/>
            <a:t>AMBIGUA:</a:t>
          </a:r>
          <a:endParaRPr lang="es-ES" sz="16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Tenía calor y </a:t>
          </a:r>
          <a:r>
            <a:rPr lang="es-ES" sz="1400" kern="1200" dirty="0">
              <a:solidFill>
                <a:srgbClr val="FF0000"/>
              </a:solidFill>
            </a:rPr>
            <a:t>me</a:t>
          </a:r>
          <a:r>
            <a:rPr lang="es-ES" sz="1400" kern="1200" dirty="0"/>
            <a:t> mojé. </a:t>
          </a:r>
          <a:r>
            <a:rPr lang="es-ES" sz="1400" kern="1200" dirty="0">
              <a:solidFill>
                <a:srgbClr val="FF0000"/>
              </a:solidFill>
            </a:rPr>
            <a:t>CD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/>
            <a:t>Caminaba bajo la lluvia y </a:t>
          </a:r>
          <a:r>
            <a:rPr lang="es-ES" sz="1400" kern="1200" dirty="0">
              <a:solidFill>
                <a:srgbClr val="FF0000"/>
              </a:solidFill>
            </a:rPr>
            <a:t>me mojé</a:t>
          </a:r>
          <a:r>
            <a:rPr lang="es-ES" sz="1400" kern="1200" dirty="0"/>
            <a:t>. </a:t>
          </a:r>
          <a:r>
            <a:rPr lang="es-ES" sz="1400" kern="1200" dirty="0">
              <a:solidFill>
                <a:srgbClr val="FF0000"/>
              </a:solidFill>
            </a:rPr>
            <a:t>VBO PRON.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200" kern="1200" dirty="0"/>
        </a:p>
      </dsp:txBody>
      <dsp:txXfrm rot="-5400000">
        <a:off x="3288937" y="4705877"/>
        <a:ext cx="4848989" cy="1430173"/>
      </dsp:txXfrm>
    </dsp:sp>
    <dsp:sp modelId="{84CE7327-2912-44A9-8887-9BCFD803EDEF}">
      <dsp:nvSpPr>
        <dsp:cNvPr id="0" name=""/>
        <dsp:cNvSpPr/>
      </dsp:nvSpPr>
      <dsp:spPr>
        <a:xfrm>
          <a:off x="60537" y="4595333"/>
          <a:ext cx="3228399" cy="1651259"/>
        </a:xfrm>
        <a:prstGeom prst="roundRect">
          <a:avLst/>
        </a:prstGeom>
        <a:solidFill>
          <a:srgbClr val="4FB4FF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“Medias”: Intransitivas con </a:t>
          </a:r>
          <a:r>
            <a:rPr lang="es-ES" sz="2800" kern="1200" dirty="0" err="1"/>
            <a:t>vbos</a:t>
          </a:r>
          <a:r>
            <a:rPr lang="es-ES" sz="2800" kern="1200" dirty="0"/>
            <a:t> pronominales</a:t>
          </a:r>
        </a:p>
      </dsp:txBody>
      <dsp:txXfrm>
        <a:off x="141145" y="4675941"/>
        <a:ext cx="3067183" cy="14900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6B512-5EB5-4985-BA1E-AD322C8B758D}">
      <dsp:nvSpPr>
        <dsp:cNvPr id="0" name=""/>
        <dsp:cNvSpPr/>
      </dsp:nvSpPr>
      <dsp:spPr>
        <a:xfrm>
          <a:off x="1169614" y="1187448"/>
          <a:ext cx="1166484" cy="11664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45CAD4-63DD-4661-969F-167E73341890}">
      <dsp:nvSpPr>
        <dsp:cNvPr id="0" name=""/>
        <dsp:cNvSpPr/>
      </dsp:nvSpPr>
      <dsp:spPr>
        <a:xfrm>
          <a:off x="937" y="2371048"/>
          <a:ext cx="3332812" cy="49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3500" kern="1200" dirty="0"/>
            <a:t>SIMPLES</a:t>
          </a:r>
          <a:endParaRPr lang="en-US" sz="3500" kern="1200" dirty="0"/>
        </a:p>
      </dsp:txBody>
      <dsp:txXfrm>
        <a:off x="937" y="2371048"/>
        <a:ext cx="3332812" cy="499921"/>
      </dsp:txXfrm>
    </dsp:sp>
    <dsp:sp modelId="{E632F69C-C07D-4CDE-B4B0-55CFD3C5C2C9}">
      <dsp:nvSpPr>
        <dsp:cNvPr id="0" name=""/>
        <dsp:cNvSpPr/>
      </dsp:nvSpPr>
      <dsp:spPr>
        <a:xfrm>
          <a:off x="937" y="2942696"/>
          <a:ext cx="3332812" cy="1693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FVS: Hoy </a:t>
          </a:r>
          <a:r>
            <a:rPr lang="es-ES" sz="1800" b="1" kern="1200" dirty="0"/>
            <a:t>jugaremos</a:t>
          </a:r>
          <a:r>
            <a:rPr lang="es-ES" sz="1800" kern="1200" dirty="0"/>
            <a:t> a las diez.</a:t>
          </a:r>
          <a:endParaRPr lang="en-US" sz="180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FVC: Hoy </a:t>
          </a:r>
          <a:r>
            <a:rPr lang="es-ES" sz="1800" b="1" kern="1200" dirty="0"/>
            <a:t>hemos jugado </a:t>
          </a:r>
          <a:r>
            <a:rPr lang="es-ES" sz="1800" kern="1200" dirty="0"/>
            <a:t>a las diez.</a:t>
          </a:r>
          <a:endParaRPr lang="en-US" sz="180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PV: Hoy </a:t>
          </a:r>
          <a:r>
            <a:rPr lang="es-ES" sz="1800" b="1" kern="1200" dirty="0"/>
            <a:t>vamos a jugar </a:t>
          </a:r>
          <a:r>
            <a:rPr lang="es-ES" sz="1800" kern="1200" dirty="0"/>
            <a:t>a las diez.</a:t>
          </a:r>
          <a:endParaRPr lang="en-US" sz="180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LV: Hoy </a:t>
          </a:r>
          <a:r>
            <a:rPr lang="es-ES" sz="1800" b="1" kern="1200" dirty="0"/>
            <a:t>echamos de menos </a:t>
          </a:r>
          <a:r>
            <a:rPr lang="es-ES" sz="1800" kern="1200" dirty="0"/>
            <a:t>el partido. </a:t>
          </a:r>
          <a:endParaRPr lang="en-US" sz="1800" kern="1200" dirty="0"/>
        </a:p>
      </dsp:txBody>
      <dsp:txXfrm>
        <a:off x="937" y="2942696"/>
        <a:ext cx="3332812" cy="1693984"/>
      </dsp:txXfrm>
    </dsp:sp>
    <dsp:sp modelId="{7AB7A731-C275-4AFF-9F35-AF89ABDA0D4F}">
      <dsp:nvSpPr>
        <dsp:cNvPr id="0" name=""/>
        <dsp:cNvSpPr/>
      </dsp:nvSpPr>
      <dsp:spPr>
        <a:xfrm>
          <a:off x="5098437" y="1253564"/>
          <a:ext cx="1166484" cy="116648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DE1AA2-E3B7-43F0-AB02-719A293B1B3A}">
      <dsp:nvSpPr>
        <dsp:cNvPr id="0" name=""/>
        <dsp:cNvSpPr/>
      </dsp:nvSpPr>
      <dsp:spPr>
        <a:xfrm>
          <a:off x="4155754" y="2344658"/>
          <a:ext cx="3332812" cy="49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3500" kern="1200" dirty="0"/>
            <a:t>COMPUESTAS</a:t>
          </a:r>
          <a:endParaRPr lang="en-US" sz="3500" kern="1200" dirty="0"/>
        </a:p>
      </dsp:txBody>
      <dsp:txXfrm>
        <a:off x="4155754" y="2344658"/>
        <a:ext cx="3332812" cy="499921"/>
      </dsp:txXfrm>
    </dsp:sp>
    <dsp:sp modelId="{0A07F451-4601-4860-9791-DD4B958317A8}">
      <dsp:nvSpPr>
        <dsp:cNvPr id="0" name=""/>
        <dsp:cNvSpPr/>
      </dsp:nvSpPr>
      <dsp:spPr>
        <a:xfrm>
          <a:off x="3848602" y="2939833"/>
          <a:ext cx="3810337" cy="2599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Coordinadas: </a:t>
          </a:r>
          <a:r>
            <a:rPr lang="es-ES" sz="2000" b="1" kern="1200" dirty="0"/>
            <a:t>Fuimos</a:t>
          </a:r>
          <a:r>
            <a:rPr lang="es-ES" sz="2000" kern="1200" dirty="0"/>
            <a:t> al cine y no </a:t>
          </a:r>
          <a:r>
            <a:rPr lang="es-ES" sz="2000" b="1" kern="1200" dirty="0"/>
            <a:t>había</a:t>
          </a:r>
          <a:r>
            <a:rPr lang="es-ES" sz="2000" kern="1200" dirty="0"/>
            <a:t> películas interesantes.</a:t>
          </a:r>
          <a:endParaRPr lang="en-US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Subordinadas: Iremos al cine el día </a:t>
          </a:r>
          <a:r>
            <a:rPr lang="es-ES" sz="2000" b="1" kern="1200" dirty="0"/>
            <a:t>que tú quieras</a:t>
          </a:r>
          <a:r>
            <a:rPr lang="es-ES" sz="2000" kern="1200" dirty="0"/>
            <a:t>. Me dijo </a:t>
          </a:r>
          <a:r>
            <a:rPr lang="es-ES" sz="2000" b="1" kern="1200" dirty="0"/>
            <a:t>que vendría hoy. </a:t>
          </a:r>
          <a:endParaRPr lang="en-US" sz="2000" kern="1200" dirty="0"/>
        </a:p>
      </dsp:txBody>
      <dsp:txXfrm>
        <a:off x="3848602" y="2939833"/>
        <a:ext cx="3810337" cy="25993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72285-F3AB-47D5-8607-610642B09735}">
      <dsp:nvSpPr>
        <dsp:cNvPr id="0" name=""/>
        <dsp:cNvSpPr/>
      </dsp:nvSpPr>
      <dsp:spPr>
        <a:xfrm>
          <a:off x="0" y="520"/>
          <a:ext cx="7508140" cy="71604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703DA00-61E5-40C8-AA89-B741C1EC719F}">
      <dsp:nvSpPr>
        <dsp:cNvPr id="0" name=""/>
        <dsp:cNvSpPr/>
      </dsp:nvSpPr>
      <dsp:spPr>
        <a:xfrm>
          <a:off x="216604" y="161630"/>
          <a:ext cx="393825" cy="3938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C14116-2A9E-443F-A2A8-E582A0883018}">
      <dsp:nvSpPr>
        <dsp:cNvPr id="0" name=""/>
        <dsp:cNvSpPr/>
      </dsp:nvSpPr>
      <dsp:spPr>
        <a:xfrm>
          <a:off x="827034" y="520"/>
          <a:ext cx="3378663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rgbClr val="C00000"/>
              </a:solidFill>
            </a:rPr>
            <a:t>Variante le / les:</a:t>
          </a:r>
          <a:endParaRPr lang="en-US" sz="1600" b="1" kern="1200" dirty="0">
            <a:solidFill>
              <a:srgbClr val="C00000"/>
            </a:solidFill>
          </a:endParaRPr>
        </a:p>
      </dsp:txBody>
      <dsp:txXfrm>
        <a:off x="827034" y="520"/>
        <a:ext cx="3378663" cy="716046"/>
      </dsp:txXfrm>
    </dsp:sp>
    <dsp:sp modelId="{3971D154-DD8F-421D-802B-596711855806}">
      <dsp:nvSpPr>
        <dsp:cNvPr id="0" name=""/>
        <dsp:cNvSpPr/>
      </dsp:nvSpPr>
      <dsp:spPr>
        <a:xfrm>
          <a:off x="4205697" y="520"/>
          <a:ext cx="3302442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No se la envió.</a:t>
          </a:r>
          <a:endParaRPr lang="en-US" sz="1800" kern="1200"/>
        </a:p>
      </dsp:txBody>
      <dsp:txXfrm>
        <a:off x="4205697" y="520"/>
        <a:ext cx="3302442" cy="716046"/>
      </dsp:txXfrm>
    </dsp:sp>
    <dsp:sp modelId="{E5762440-0EAF-4848-ADA3-98E9760389B6}">
      <dsp:nvSpPr>
        <dsp:cNvPr id="0" name=""/>
        <dsp:cNvSpPr/>
      </dsp:nvSpPr>
      <dsp:spPr>
        <a:xfrm>
          <a:off x="0" y="895578"/>
          <a:ext cx="7508140" cy="71604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B011B8-2EB1-4084-A372-23A3562E7AE0}">
      <dsp:nvSpPr>
        <dsp:cNvPr id="0" name=""/>
        <dsp:cNvSpPr/>
      </dsp:nvSpPr>
      <dsp:spPr>
        <a:xfrm>
          <a:off x="216604" y="1056689"/>
          <a:ext cx="393825" cy="3938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732891-EEDF-40EA-86F7-AE987F6EE18B}">
      <dsp:nvSpPr>
        <dsp:cNvPr id="0" name=""/>
        <dsp:cNvSpPr/>
      </dsp:nvSpPr>
      <dsp:spPr>
        <a:xfrm>
          <a:off x="827034" y="895578"/>
          <a:ext cx="3378663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rgbClr val="C00000"/>
              </a:solidFill>
            </a:rPr>
            <a:t>Valor reflexivo:</a:t>
          </a:r>
          <a:endParaRPr lang="en-US" sz="1600" b="1" kern="1200" dirty="0">
            <a:solidFill>
              <a:srgbClr val="C00000"/>
            </a:solidFill>
          </a:endParaRPr>
        </a:p>
      </dsp:txBody>
      <dsp:txXfrm>
        <a:off x="827034" y="895578"/>
        <a:ext cx="3378663" cy="716046"/>
      </dsp:txXfrm>
    </dsp:sp>
    <dsp:sp modelId="{37D0C225-A3BA-4B0B-9EDC-DEDEF3CC20F7}">
      <dsp:nvSpPr>
        <dsp:cNvPr id="0" name=""/>
        <dsp:cNvSpPr/>
      </dsp:nvSpPr>
      <dsp:spPr>
        <a:xfrm>
          <a:off x="4205697" y="895578"/>
          <a:ext cx="3302442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Se lava los pies por la noche.</a:t>
          </a:r>
          <a:endParaRPr lang="en-US" sz="1800" kern="1200"/>
        </a:p>
      </dsp:txBody>
      <dsp:txXfrm>
        <a:off x="4205697" y="895578"/>
        <a:ext cx="3302442" cy="716046"/>
      </dsp:txXfrm>
    </dsp:sp>
    <dsp:sp modelId="{F387713C-C33E-4CDF-B2B4-61437987BF84}">
      <dsp:nvSpPr>
        <dsp:cNvPr id="0" name=""/>
        <dsp:cNvSpPr/>
      </dsp:nvSpPr>
      <dsp:spPr>
        <a:xfrm>
          <a:off x="0" y="1790637"/>
          <a:ext cx="7508140" cy="71604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A10910E-A29B-47BC-BE27-FAF6747D299C}">
      <dsp:nvSpPr>
        <dsp:cNvPr id="0" name=""/>
        <dsp:cNvSpPr/>
      </dsp:nvSpPr>
      <dsp:spPr>
        <a:xfrm>
          <a:off x="216604" y="1951747"/>
          <a:ext cx="393825" cy="3938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4591DE-AF89-430C-83B5-A11C1C7980B9}">
      <dsp:nvSpPr>
        <dsp:cNvPr id="0" name=""/>
        <dsp:cNvSpPr/>
      </dsp:nvSpPr>
      <dsp:spPr>
        <a:xfrm>
          <a:off x="827034" y="1790637"/>
          <a:ext cx="3378663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rgbClr val="C00000"/>
              </a:solidFill>
            </a:rPr>
            <a:t>Valor recíproco:</a:t>
          </a:r>
          <a:endParaRPr lang="en-US" sz="1600" b="1" kern="1200" dirty="0">
            <a:solidFill>
              <a:srgbClr val="C00000"/>
            </a:solidFill>
          </a:endParaRPr>
        </a:p>
      </dsp:txBody>
      <dsp:txXfrm>
        <a:off x="827034" y="1790637"/>
        <a:ext cx="3378663" cy="716046"/>
      </dsp:txXfrm>
    </dsp:sp>
    <dsp:sp modelId="{0B93C54E-BAA5-427B-A3EA-5B071D0C44B8}">
      <dsp:nvSpPr>
        <dsp:cNvPr id="0" name=""/>
        <dsp:cNvSpPr/>
      </dsp:nvSpPr>
      <dsp:spPr>
        <a:xfrm>
          <a:off x="4205697" y="1790637"/>
          <a:ext cx="3302442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Se quieren muchísimo.</a:t>
          </a:r>
          <a:endParaRPr lang="en-US" sz="1800" kern="1200"/>
        </a:p>
      </dsp:txBody>
      <dsp:txXfrm>
        <a:off x="4205697" y="1790637"/>
        <a:ext cx="3302442" cy="716046"/>
      </dsp:txXfrm>
    </dsp:sp>
    <dsp:sp modelId="{44A93F79-BD04-4D2A-BF86-30D62B597973}">
      <dsp:nvSpPr>
        <dsp:cNvPr id="0" name=""/>
        <dsp:cNvSpPr/>
      </dsp:nvSpPr>
      <dsp:spPr>
        <a:xfrm>
          <a:off x="0" y="2685695"/>
          <a:ext cx="7508140" cy="71604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5FA365-E274-4373-BA69-2E3343EAD905}">
      <dsp:nvSpPr>
        <dsp:cNvPr id="0" name=""/>
        <dsp:cNvSpPr/>
      </dsp:nvSpPr>
      <dsp:spPr>
        <a:xfrm>
          <a:off x="216604" y="2846806"/>
          <a:ext cx="393825" cy="3938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52B204-41B7-463C-9BCC-EB7FEBDFEE74}">
      <dsp:nvSpPr>
        <dsp:cNvPr id="0" name=""/>
        <dsp:cNvSpPr/>
      </dsp:nvSpPr>
      <dsp:spPr>
        <a:xfrm>
          <a:off x="827034" y="2685695"/>
          <a:ext cx="3378663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rgbClr val="C00000"/>
              </a:solidFill>
            </a:rPr>
            <a:t>Dativo aspectual:</a:t>
          </a:r>
          <a:endParaRPr lang="en-US" sz="1600" b="1" kern="1200" dirty="0">
            <a:solidFill>
              <a:srgbClr val="C00000"/>
            </a:solidFill>
          </a:endParaRPr>
        </a:p>
      </dsp:txBody>
      <dsp:txXfrm>
        <a:off x="827034" y="2685695"/>
        <a:ext cx="3378663" cy="716046"/>
      </dsp:txXfrm>
    </dsp:sp>
    <dsp:sp modelId="{63730C8C-DC11-4AF6-A521-DF7E390808A1}">
      <dsp:nvSpPr>
        <dsp:cNvPr id="0" name=""/>
        <dsp:cNvSpPr/>
      </dsp:nvSpPr>
      <dsp:spPr>
        <a:xfrm>
          <a:off x="4205697" y="2685695"/>
          <a:ext cx="3302442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Se leyó todo el libro sin rechistar. En una hora se aprendió la letra.</a:t>
          </a:r>
          <a:endParaRPr lang="en-US" sz="1800" kern="1200"/>
        </a:p>
      </dsp:txBody>
      <dsp:txXfrm>
        <a:off x="4205697" y="2685695"/>
        <a:ext cx="3302442" cy="716046"/>
      </dsp:txXfrm>
    </dsp:sp>
    <dsp:sp modelId="{E992DDC3-514D-4173-A87C-6106FA89FF9F}">
      <dsp:nvSpPr>
        <dsp:cNvPr id="0" name=""/>
        <dsp:cNvSpPr/>
      </dsp:nvSpPr>
      <dsp:spPr>
        <a:xfrm>
          <a:off x="0" y="3580754"/>
          <a:ext cx="7508140" cy="71604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E99297-1E29-40EF-92B2-584938E33246}">
      <dsp:nvSpPr>
        <dsp:cNvPr id="0" name=""/>
        <dsp:cNvSpPr/>
      </dsp:nvSpPr>
      <dsp:spPr>
        <a:xfrm>
          <a:off x="216604" y="3741864"/>
          <a:ext cx="393825" cy="39382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457CEF-8227-4605-AF67-804B9F1CEAEB}">
      <dsp:nvSpPr>
        <dsp:cNvPr id="0" name=""/>
        <dsp:cNvSpPr/>
      </dsp:nvSpPr>
      <dsp:spPr>
        <a:xfrm>
          <a:off x="827034" y="3580754"/>
          <a:ext cx="3378663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rgbClr val="C00000"/>
              </a:solidFill>
            </a:rPr>
            <a:t>Verbo pronominal:</a:t>
          </a:r>
          <a:endParaRPr lang="en-US" sz="1600" b="1" kern="1200" dirty="0">
            <a:solidFill>
              <a:srgbClr val="C00000"/>
            </a:solidFill>
          </a:endParaRPr>
        </a:p>
      </dsp:txBody>
      <dsp:txXfrm>
        <a:off x="827034" y="3580754"/>
        <a:ext cx="3378663" cy="716046"/>
      </dsp:txXfrm>
    </dsp:sp>
    <dsp:sp modelId="{778AD69B-6042-460E-99ED-4BFEB1624E19}">
      <dsp:nvSpPr>
        <dsp:cNvPr id="0" name=""/>
        <dsp:cNvSpPr/>
      </dsp:nvSpPr>
      <dsp:spPr>
        <a:xfrm>
          <a:off x="4205697" y="3580754"/>
          <a:ext cx="3302442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Se quejó del precio del concierto. Se arrepiente de todo.</a:t>
          </a:r>
          <a:endParaRPr lang="en-US" sz="1800" kern="1200"/>
        </a:p>
      </dsp:txBody>
      <dsp:txXfrm>
        <a:off x="4205697" y="3580754"/>
        <a:ext cx="3302442" cy="716046"/>
      </dsp:txXfrm>
    </dsp:sp>
    <dsp:sp modelId="{487DFC3A-BA3C-4175-89F4-3B0F14B3D9E3}">
      <dsp:nvSpPr>
        <dsp:cNvPr id="0" name=""/>
        <dsp:cNvSpPr/>
      </dsp:nvSpPr>
      <dsp:spPr>
        <a:xfrm>
          <a:off x="0" y="4475812"/>
          <a:ext cx="7508140" cy="71604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022994-F292-42B2-B3DF-57EE78C1FF16}">
      <dsp:nvSpPr>
        <dsp:cNvPr id="0" name=""/>
        <dsp:cNvSpPr/>
      </dsp:nvSpPr>
      <dsp:spPr>
        <a:xfrm>
          <a:off x="216604" y="4636923"/>
          <a:ext cx="393825" cy="39382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47D03A-FC2B-4B92-A415-A2197ACCC640}">
      <dsp:nvSpPr>
        <dsp:cNvPr id="0" name=""/>
        <dsp:cNvSpPr/>
      </dsp:nvSpPr>
      <dsp:spPr>
        <a:xfrm>
          <a:off x="827034" y="4475812"/>
          <a:ext cx="3378663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PASIVA REFLEJA:</a:t>
          </a:r>
          <a:endParaRPr lang="en-US" sz="1600" b="1" kern="1200" dirty="0"/>
        </a:p>
      </dsp:txBody>
      <dsp:txXfrm>
        <a:off x="827034" y="4475812"/>
        <a:ext cx="3378663" cy="716046"/>
      </dsp:txXfrm>
    </dsp:sp>
    <dsp:sp modelId="{DA2837D9-3155-4370-B2AB-185D493DCC1B}">
      <dsp:nvSpPr>
        <dsp:cNvPr id="0" name=""/>
        <dsp:cNvSpPr/>
      </dsp:nvSpPr>
      <dsp:spPr>
        <a:xfrm>
          <a:off x="4205697" y="4475812"/>
          <a:ext cx="3302442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Se vendieron muchas entradas.</a:t>
          </a:r>
          <a:endParaRPr lang="en-US" sz="1800" kern="1200"/>
        </a:p>
      </dsp:txBody>
      <dsp:txXfrm>
        <a:off x="4205697" y="4475812"/>
        <a:ext cx="3302442" cy="716046"/>
      </dsp:txXfrm>
    </dsp:sp>
    <dsp:sp modelId="{581E29F0-7965-456C-9414-2B658E8974DF}">
      <dsp:nvSpPr>
        <dsp:cNvPr id="0" name=""/>
        <dsp:cNvSpPr/>
      </dsp:nvSpPr>
      <dsp:spPr>
        <a:xfrm>
          <a:off x="0" y="5370871"/>
          <a:ext cx="7508140" cy="71604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563A71F-0D38-41C1-99DB-3B0D1A10999D}">
      <dsp:nvSpPr>
        <dsp:cNvPr id="0" name=""/>
        <dsp:cNvSpPr/>
      </dsp:nvSpPr>
      <dsp:spPr>
        <a:xfrm>
          <a:off x="216604" y="5531981"/>
          <a:ext cx="393825" cy="39382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44EC9A-C9EF-44CB-A176-1CC9E51EB4B3}">
      <dsp:nvSpPr>
        <dsp:cNvPr id="0" name=""/>
        <dsp:cNvSpPr/>
      </dsp:nvSpPr>
      <dsp:spPr>
        <a:xfrm>
          <a:off x="827034" y="5370871"/>
          <a:ext cx="3378663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IMPERSONAL REFLEJA:</a:t>
          </a:r>
          <a:endParaRPr lang="en-US" sz="1600" b="1" kern="1200" dirty="0"/>
        </a:p>
      </dsp:txBody>
      <dsp:txXfrm>
        <a:off x="827034" y="5370871"/>
        <a:ext cx="3378663" cy="716046"/>
      </dsp:txXfrm>
    </dsp:sp>
    <dsp:sp modelId="{C4BC25DA-3B79-4CE7-A7C1-7C78D117B6E1}">
      <dsp:nvSpPr>
        <dsp:cNvPr id="0" name=""/>
        <dsp:cNvSpPr/>
      </dsp:nvSpPr>
      <dsp:spPr>
        <a:xfrm>
          <a:off x="4205697" y="5370871"/>
          <a:ext cx="3302442" cy="716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782" tIns="75782" rIns="75782" bIns="7578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Se tapea muy bien por aquí. </a:t>
          </a:r>
          <a:endParaRPr lang="en-US" sz="1800" kern="1200"/>
        </a:p>
      </dsp:txBody>
      <dsp:txXfrm>
        <a:off x="4205697" y="5370871"/>
        <a:ext cx="3302442" cy="716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6CDB3E-965A-48EA-99FF-FACD43206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7" y="1298448"/>
            <a:ext cx="7709419" cy="3255264"/>
          </a:xfrm>
        </p:spPr>
        <p:txBody>
          <a:bodyPr/>
          <a:lstStyle/>
          <a:p>
            <a:pPr algn="ctr"/>
            <a:r>
              <a:rPr lang="es-ES" dirty="0"/>
              <a:t>CLASES DE ORACIONES</a:t>
            </a:r>
            <a:br>
              <a:rPr lang="es-ES" dirty="0"/>
            </a:br>
            <a:r>
              <a:rPr lang="es-ES" dirty="0"/>
              <a:t>VALORES DEL SE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2A77C4-B1E6-4798-A576-04CB7BED46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ES" dirty="0"/>
              <a:t>TEMA 8</a:t>
            </a:r>
          </a:p>
        </p:txBody>
      </p:sp>
    </p:spTree>
    <p:extLst>
      <p:ext uri="{BB962C8B-B14F-4D97-AF65-F5344CB8AC3E}">
        <p14:creationId xmlns:p14="http://schemas.microsoft.com/office/powerpoint/2010/main" val="2259729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F3521D2-609C-4971-A19F-51F314B12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E9395C-64AE-42EF-9BE4-06917289B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3" y="4367639"/>
            <a:ext cx="11430014" cy="1852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CD2D96-0D29-461B-BC62-1A66D1C36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77" y="4599160"/>
            <a:ext cx="11079804" cy="1358020"/>
          </a:xfrm>
        </p:spPr>
        <p:txBody>
          <a:bodyPr anchor="ctr">
            <a:normAutofit/>
          </a:bodyPr>
          <a:lstStyle/>
          <a:p>
            <a:pPr algn="ctr"/>
            <a:r>
              <a:rPr lang="es-ES" sz="4400">
                <a:solidFill>
                  <a:schemeClr val="bg1"/>
                </a:solidFill>
              </a:rPr>
              <a:t>SEGÚN LA MODALIDAD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68A37B5-4596-4586-9754-455611C5CA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164275"/>
              </p:ext>
            </p:extLst>
          </p:nvPr>
        </p:nvGraphicFramePr>
        <p:xfrm>
          <a:off x="158750" y="527050"/>
          <a:ext cx="11880849" cy="375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1928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F3521D2-609C-4971-A19F-51F314B12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E9395C-64AE-42EF-9BE4-06917289B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3" y="4367639"/>
            <a:ext cx="11430014" cy="1852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76846F-47F3-4DEA-A65B-4A9A6FFF9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77" y="4599160"/>
            <a:ext cx="11079804" cy="1358020"/>
          </a:xfrm>
        </p:spPr>
        <p:txBody>
          <a:bodyPr anchor="ctr">
            <a:normAutofit/>
          </a:bodyPr>
          <a:lstStyle/>
          <a:p>
            <a:pPr algn="ctr"/>
            <a:r>
              <a:rPr lang="es-ES" sz="4400">
                <a:solidFill>
                  <a:schemeClr val="bg1"/>
                </a:solidFill>
              </a:rPr>
              <a:t>SEGÚN LA NATURALEZA DEL VERBO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56D9A83-EE10-4FB4-B7E8-8C111BCA83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695830"/>
              </p:ext>
            </p:extLst>
          </p:nvPr>
        </p:nvGraphicFramePr>
        <p:xfrm>
          <a:off x="304800" y="640080"/>
          <a:ext cx="11595100" cy="3309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649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484BE1-9A1B-41CC-927E-052349211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6" y="1231715"/>
            <a:ext cx="3303142" cy="4601183"/>
          </a:xfrm>
        </p:spPr>
        <p:txBody>
          <a:bodyPr/>
          <a:lstStyle/>
          <a:p>
            <a:pPr algn="ctr"/>
            <a:r>
              <a:rPr lang="es-ES" dirty="0"/>
              <a:t>PRESENCIA Y PARTICIPACIÓN DEL SUJETO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8A6C0C95-6A15-4956-970B-A77BCC10A7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056880"/>
              </p:ext>
            </p:extLst>
          </p:nvPr>
        </p:nvGraphicFramePr>
        <p:xfrm>
          <a:off x="3539448" y="179798"/>
          <a:ext cx="8275833" cy="6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2926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4B07A-D677-4054-BF2C-D82506A74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SEGÚN NÚMERO DE VERBOS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A4A8AF8F-DFE1-4A1F-87CB-60B0BD4F9E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679666"/>
              </p:ext>
            </p:extLst>
          </p:nvPr>
        </p:nvGraphicFramePr>
        <p:xfrm>
          <a:off x="3759896" y="285750"/>
          <a:ext cx="7728267" cy="5687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3034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F9DE327-AEAE-44B2-8483-660A265AE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492CA2-7E37-4577-8E02-1E79AE7E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5E739E-8223-4170-B6A2-7651DA0A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VALORES </a:t>
            </a:r>
            <a:br>
              <a:rPr lang="es-ES" dirty="0"/>
            </a:br>
            <a:r>
              <a:rPr lang="es-ES" dirty="0"/>
              <a:t>DEL 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ACB9FA-C8E8-43F1-868B-D328ECFC3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77F40F7-21E0-4D6C-88EB-D9F79DEC32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6980350"/>
              </p:ext>
            </p:extLst>
          </p:nvPr>
        </p:nvGraphicFramePr>
        <p:xfrm>
          <a:off x="785973" y="457200"/>
          <a:ext cx="7508140" cy="6087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6606359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337</Words>
  <Application>Microsoft Office PowerPoint</Application>
  <PresentationFormat>Panorámica</PresentationFormat>
  <Paragraphs>65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Corbel</vt:lpstr>
      <vt:lpstr>Wingdings 2</vt:lpstr>
      <vt:lpstr>Marco</vt:lpstr>
      <vt:lpstr>CLASES DE ORACIONES VALORES DEL SE</vt:lpstr>
      <vt:lpstr>SEGÚN LA MODALIDAD</vt:lpstr>
      <vt:lpstr>SEGÚN LA NATURALEZA DEL VERBO</vt:lpstr>
      <vt:lpstr>PRESENCIA Y PARTICIPACIÓN DEL SUJETO</vt:lpstr>
      <vt:lpstr>SEGÚN NÚMERO DE VERBOS</vt:lpstr>
      <vt:lpstr>VALORES  DEL 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CLASES DE ORACIONES VALORES DEL SE</dc:title>
  <dc:creator>María Doménech Ballester</dc:creator>
  <cp:lastModifiedBy>María Doménech Ballester</cp:lastModifiedBy>
  <cp:revision>1</cp:revision>
  <dcterms:created xsi:type="dcterms:W3CDTF">2019-01-14T06:08:21Z</dcterms:created>
  <dcterms:modified xsi:type="dcterms:W3CDTF">2019-01-14T06:10:07Z</dcterms:modified>
</cp:coreProperties>
</file>